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6" r:id="rId5"/>
    <p:sldId id="288" r:id="rId6"/>
    <p:sldId id="358" r:id="rId7"/>
    <p:sldId id="359" r:id="rId8"/>
    <p:sldId id="312" r:id="rId9"/>
    <p:sldId id="360" r:id="rId10"/>
    <p:sldId id="361" r:id="rId11"/>
    <p:sldId id="343" r:id="rId12"/>
    <p:sldId id="313" r:id="rId13"/>
    <p:sldId id="314" r:id="rId14"/>
    <p:sldId id="316" r:id="rId15"/>
    <p:sldId id="318" r:id="rId16"/>
    <p:sldId id="320" r:id="rId17"/>
    <p:sldId id="323" r:id="rId18"/>
    <p:sldId id="324" r:id="rId19"/>
    <p:sldId id="325" r:id="rId20"/>
    <p:sldId id="331" r:id="rId21"/>
    <p:sldId id="329" r:id="rId22"/>
    <p:sldId id="328" r:id="rId23"/>
    <p:sldId id="326" r:id="rId24"/>
    <p:sldId id="330" r:id="rId25"/>
    <p:sldId id="305" r:id="rId26"/>
    <p:sldId id="339" r:id="rId27"/>
    <p:sldId id="278" r:id="rId28"/>
    <p:sldId id="301" r:id="rId29"/>
    <p:sldId id="306" r:id="rId30"/>
    <p:sldId id="307" r:id="rId31"/>
    <p:sldId id="338" r:id="rId32"/>
    <p:sldId id="308" r:id="rId33"/>
    <p:sldId id="332" r:id="rId34"/>
    <p:sldId id="356" r:id="rId35"/>
    <p:sldId id="374" r:id="rId36"/>
    <p:sldId id="333" r:id="rId37"/>
    <p:sldId id="337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5" r:id="rId46"/>
    <p:sldId id="277" r:id="rId47"/>
    <p:sldId id="336" r:id="rId48"/>
    <p:sldId id="357" r:id="rId49"/>
    <p:sldId id="363" r:id="rId50"/>
    <p:sldId id="279" r:id="rId51"/>
    <p:sldId id="365" r:id="rId52"/>
    <p:sldId id="370" r:id="rId53"/>
    <p:sldId id="369" r:id="rId54"/>
    <p:sldId id="368" r:id="rId55"/>
    <p:sldId id="364" r:id="rId56"/>
    <p:sldId id="366" r:id="rId57"/>
    <p:sldId id="372" r:id="rId58"/>
    <p:sldId id="371" r:id="rId59"/>
    <p:sldId id="373" r:id="rId60"/>
    <p:sldId id="287" r:id="rId61"/>
    <p:sldId id="298" r:id="rId62"/>
    <p:sldId id="296" r:id="rId63"/>
    <p:sldId id="376" r:id="rId64"/>
    <p:sldId id="375" r:id="rId65"/>
    <p:sldId id="286" r:id="rId66"/>
    <p:sldId id="285" r:id="rId67"/>
    <p:sldId id="276" r:id="rId68"/>
    <p:sldId id="30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598" autoAdjust="0"/>
  </p:normalViewPr>
  <p:slideViewPr>
    <p:cSldViewPr snapToGrid="0">
      <p:cViewPr varScale="1">
        <p:scale>
          <a:sx n="118" d="100"/>
          <a:sy n="118" d="100"/>
        </p:scale>
        <p:origin x="576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1:59.8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 1649 176,'0'0'1211,"-4"-2"-1067,3 1-122,0 0-1,-1 0 1,1 0-1,0 0 1,0 0 0,0 0-1,0-1 1,0 1-1,0 0 1,0 0 0,0-1-1,1 1 1,-1-1-1,0 1 1,1-1 0,-1 1-1,1-1 1,0 1-1,-1-1 1,1 1 0,0-1-1,0 1 1,0-1 0,0 1-1,0-1 1,1 0-1,-1 1 1,0-1 0,1 1-1,-1-1 1,1 1-1,-1-1 1,1 1 0,1-3-1,7-5-8,1-1 0,0 1 1,0 1-1,1 0 0,13-7 0,68-36 48,-65 38-45,702-329 411,-491 235-298,590-218 80,-635 255-166,334-165 105,-134 54-122,-340 160-22,-24 11 3,0-2-1,46-26 1,-63 31-9,0 0 1,1 1-1,-1 1 1,1 0 0,21-5-1,70-9-11,-56 11 11,27-5 2,249-38 85,-263 50-56,-30 4-39,-15 7 10,-18-12-35,1 1 0,-1 0 1,0 0-1,0 0 0,0 0 0,0 0 1,0 0-1,0 1 0,0-1 1,0 1-1,0-1 0,0 1 0,0 0 1,-1 0-1,1 0 0,0 0 1,0 0-1,0 0 0,0 0 0,0 1 1,0-1-1,0 1 0,0 0 1,0 0-1,0-1 0,0 1 0,-3 3 1,-3 0-131,1 1 1,0 0 0,0 0 0,0 0-1,0 1 1,-5 7 0,-10 14-899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4.76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188 1498 24,'0'0'2243,"-11"0"-1968,1 1-240,0-2 0,0 0 1,1 0-1,-1 0 0,-11-4 0,17 4-27,0-1-1,1 1 1,-1-1-1,1 0 1,-1 0-1,1 0 1,0 0-1,-1-1 1,1 1-1,1-1 1,-1 0-1,0 0 1,1 0-1,-1 0 1,1 0-1,-2-5 1,-3-6-4,0 0 0,2-1 1,0 0-1,0-1 0,-4-30 1,0-82-6,7 85 8,-1-302 41,4 192-16,-1 121-28,2-1 0,1 0 0,1 1 0,2 0 0,1 0 0,2 0 0,1 1 0,1 0 0,2 1 0,1 1 0,34-55 0,-11 31-1,-18 28 4,-1-2 1,23-46-1,-41 72-9,1 0 0,0 0 0,-1 0 0,1 0-1,-1 0 1,1 0 0,-1 0 0,1 0 0,-1 0 0,0 0 0,1 0 0,-1 0 0,0 0-1,0-1 1,0 1 0,0 0 0,0 0 0,0 0 0,-1 0 0,1-1 0,0 1 0,0 0-1,-1 0 1,1 0 0,-1 0 0,1 0 0,-1 0 0,1 0 0,-1 0 0,0 0 0,1 0-1,-1 0 1,0 0 0,0 1 0,0-1 0,0 0 0,0 1 0,1-1 0,-1 0 0,0 1 0,-1-1-1,1 1 1,0-1 0,0 1 0,-1-1 0,-6 0-124,-1 0 0,1 0-1,0 1 1,0 0 0,-12 1 0,3 0-216,-5-1-296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6.31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72,'0'0'1299,"32"17"-1236,110 54 2,-72-39 52,2-3-1,0-3 1,2-3-1,93 17 1,-27-15 70,249 15 1,147-32 177,-428-8-289,344-38 77,-1-1-35,-407 39-118,37-1-4,147 18 1,125 13 47,-306-26-27,1 2-1,53 15 1,56 8 25,-102-19-36,0 2 0,-1 2 0,-1 3 0,61 27 0,-94-36 1,39 9 17,-57-17-14,-2 2-9,1-1 0,0 0 0,0 1 0,0-1 0,0 0 0,0 0 0,0 0 0,0 1 0,1-1 0,-1 0 0,0-1 0,1 1 0,-1 0 0,0 0 0,1 0 0,-1-1 0,1 1 0,2 0 0,34 13 19,-33-13-19,1 2-49,-8-2-75,-13-5-246,-13-15-368,-1-7-995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7.04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178 1576 128,'0'0'1168,"-5"5"-994,-15 19-2,15-18 322,-24-6-113,26 0-372,1 0 1,-1-1 0,1 1 0,-1 0 0,1-1 0,-1 0 0,1 0 0,-1 1 0,1-2 0,0 1 0,0 0 0,-1 0 0,1-1 0,0 1 0,0-1 0,0 1 0,0-1 0,1 0 0,-1 0 0,0 0 0,1 0 0,-1 0 0,1 0-1,0 0 1,0-1 0,-2-3 0,-1-7-2,0 1 0,1-1-1,0 0 1,-1-15 0,-1-3-1,-32-305 109,34 57-70,4 157-38,1 9-8,26-171 0,19-20 18,-46 297-12,-1 6-6,0 1 1,0-1-1,0 0 1,0 1-1,0-1 1,0 1-1,0-1 1,1 0-1,-1 1 1,0-1-1,0 1 1,0-1-1,1 1 1,-1-1-1,0 0 1,0 1-1,1-1 1,-1 1-1,1 0 1,-1-1-1,0 1 1,1-1-1,-1 1 1,1-1-1,-1 1 1,1 0-1,-1 0 1,2-1-1,-40 7-2575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6 988 504,'0'0'1832,"-1"-4"-1603,-1-1-242,0-7 355,20 31-89,244 326 265,-112-129-388,298 330 1,-436-533-129,1 1-1,0-1 1,1-1-1,0 0 1,1-1-1,21 12 1,-35-23-2,-1 1 0,1-1 0,-1 1 0,1-1 0,-1 0 0,1 1 0,-1-1 0,1 0 0,-1 1 0,1-1 0,-1 0 0,1 0 0,-1 1 0,1-1 0,0 0 0,-1 0 0,1 0 0,-1 0 0,1 0 0,0 0 0,-1 0 0,1 0 0,0 0 0,-1 0 0,1 0 0,-1-1 0,1 1 0,-1 0 0,1 0 0,0-1 0,-1 1 0,1 0 0,0-1 0,1-1 0,2-1 1,0-1 0,0 0 0,-1 0 1,1 0-1,-1 0 0,0-1 0,0 1 0,0-1 1,0 0-1,1-5 0,8-13 22,37-70 105,62-164 0,7-111 41,-48 108-62,-67 249-60,0 0 1,-1-1-1,0 1 1,0-19-1,-1 29-32,3 5-39,4 8-53,67 122 74,-59-99 57,93 194 146,-74-163-174,60 85-1,-92-147-26,0 0 1,1 0-1,-1 0 0,1 0 0,0-1 0,0 1 0,0-1 0,10 5 0,-12-7-1,0 0 0,0 0 1,0 0-1,0-1 0,0 1 0,0-1 1,1 1-1,-1-1 0,0 0 0,0 0 1,1 0-1,-1 0 0,0 0 0,0-1 1,0 1-1,1-1 0,-1 1 0,0-1 0,0 0 1,0 0-1,0 0 0,0 0 0,0 0 1,0 0-1,0 0 0,1-2 0,6-5 13,-1 0 0,0 0 0,-1-1 0,0 0-1,0 0 1,8-17 0,31-71 75,-35 71-72,17-47 27,-4 0 0,-2-2 0,17-112-1,8-233 72,-34-150 40,-13 446-4,0 122-206,0 22-845,0 145-2025,0-112 1180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9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286 210 48,'0'0'1280,"-12"-29"-1078,-34-88 38,38 94-94,-5 9 877,-8 14-80,18 1-928,-1 0 1,1 0-1,0 1 0,0-1 0,0 1 0,0-1 1,0 1-1,0 0 0,0 0 0,1 0 1,-1 1-1,1-1 0,-1 1 0,1-1 0,0 1 1,-2 3-1,-34 58-14,27-44 10,-2 3-15,1-1-1,1 1 1,1 1-1,1 0 1,2 0 0,0 1-1,1 0 1,2 0 0,0 0-1,0 31 1,4-38-9,0-1 0,2 1 1,0-1-1,0 0 0,10 31 1,-8-39-3,-1 0 0,2-1 0,-1 1 1,1-1-1,0 0 0,1-1 0,0 1 1,0-1-1,0 0 0,1 0 0,0-1 1,13 8-1,-7-6-6,1 0 0,0-1-1,1-1 1,0-1 0,0 0 0,0 0 0,0-2 0,1 0 0,0-1-1,-1 0 1,1-1 0,27-3 0,-29 1 18,0 0 0,0-1 0,-1-1 0,1-1 0,-1 0 1,1 0-1,-1-1 0,-1-1 0,1 0 0,-1-1 0,0-1 0,0 1 0,-1-2 0,0 0 0,11-11 0,-3 1 9,-2-1 0,0-1 0,-1 0 0,-1-1 0,-1 0-1,-2-1 1,13-30 0,-17 34 6,-1-1 0,-2 1 0,0-1 0,-1 0 0,0 0 0,0-25 0,-4 36 6,0-1 0,0 0 1,-1 1-1,0-1 0,0 1 0,-1-1 0,-1 1 0,1 0 1,-2-1-1,1 2 0,-1-1 0,0 0 0,-1 1 0,0-1 1,-6-6-1,-1 3 11,0 1 1,-1 0 0,0 1-1,-1 1 1,0 0-1,0 1 1,-1 0 0,0 1-1,0 1 1,-1 1-1,0 0 1,0 1-1,-30-5 1,-11 3 69,-1 2 0,-91 5 0,145-2-101,1 2 1,-1-1 0,1 0 0,-1 1 0,1-1-1,-1 1 1,1 0 0,0 0 0,0 1-1,-1-1 1,1 1 0,0-1 0,0 1 0,-3 2-1,5-2-25,-1 0-1,0 1 1,0-1-1,1 0 1,-1 1-1,1-1 1,0 1-1,0-1 1,0 1-1,0 0 1,0-1-1,0 1 1,1 0-1,0 0 1,-1 0-1,1-1 1,0 6-1,1-5-7,-1 0 0,1-1 0,-1 1-1,1 0 1,0-1 0,0 1 0,0 0 0,1-1 0,-1 1-1,0-1 1,1 0 0,0 1 0,-1-1 0,1 0 0,0 0-1,0 0 1,0 0 0,1 0 0,-1-1 0,0 1-1,1-1 1,-1 1 0,1-1 0,-1 0 0,4 1 0,5 4-119,40 23-633,-2-8-284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9.7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50 228 224,'0'0'2595,"-8"-7"-2355,-25-21-122,33 28-118,0 0 1,0 0 0,0-1 0,0 1-1,0 0 1,-1 0 0,1 0 0,0 0-1,0-1 1,0 1 0,0 0-1,0 0 1,-1 0 0,1 0 0,0 0-1,0-1 1,0 1 0,-1 0 0,1 0-1,0 0 1,0 0 0,0 0-1,-1 0 1,1 0 0,0 0 0,0 0-1,0 0 1,-1 0 0,1 0 0,0 0-1,0 0 1,0 0 0,-1 0-1,1 0 1,0 0 0,0 0 0,-1 0-1,1 0 1,0 0 0,0 0 0,0 0-1,0 1 1,-1-1 0,1 0-1,0 0 1,0 0 0,0 9-6,0-6 8,0 8 12,2 0 1,-1-1 0,1 1-1,1-1 1,0 1 0,6 15-1,34 63 189,-20-44-129,-1-2-24,35 54 0,-45-80-48,1 0 1,1 0 0,0-2-1,1 0 1,23 18 0,-34-30-5,-1 0 0,1 0 1,0-1-1,0 0 1,0 1-1,0-1 0,0-1 1,0 1-1,1-1 0,-1 0 1,6 1-1,-7-2 0,-1 0 1,1 0 0,-1 0-1,1-1 1,-1 1-1,0-1 1,1 0-1,-1 0 1,0 0-1,1 0 1,-1 0-1,0 0 1,0-1-1,0 1 1,0-1-1,0 1 1,0-1-1,-1 0 1,1 1 0,0-1-1,-1 0 1,3-4-1,17-30 23,-2 0 0,-1-2 0,16-51 0,-23 61-17,2-10 2,0 0-1,13-79 0,-18 92 39,-8 25-41,1-1-1,-1 1 0,0 0 0,1 0 0,-1 0 1,0 0-1,1 0 0,-1 0 0,0 0 0,1 0 0,-1 0 1,0 0-1,1 0 0,-1 0 0,1 0 0,-1 0 0,0 0 1,1 1-1,-1-1 0,0 0 0,0 0 0,1 0 1,-1 0-1,0 1 0,1-1 0,-1 0 0,0 0 0,0 1 1,1-1-1,-1 0 0,0 0 0,0 1 0,0-1 0,1 0 1,-1 1-1,0-1 0,0 0 0,0 1 0,0-1 1,0 0-1,0 1 0,12 30 10,1-2 0,2 1 0,0-2 0,39 52-1,-22-39-1,1-2-1,55 50 1,-85-86-11,3 3 0,0 0 0,0 0 0,1-1 0,0 1 0,0-1 0,0-1 0,1 0 0,-1 0 0,1 0 0,16 4 0,-22-7 0,-1-1 1,0 0-1,0 0 1,0 0-1,1 0 0,-1-1 1,0 1-1,0 0 1,0 0-1,1-1 1,-1 1-1,0-1 0,0 1 1,0-1-1,0 0 1,0 1-1,0-1 1,0 0-1,0 1 0,0-1 1,0 0-1,0 0 1,-1 0-1,1 0 1,0 0-1,-1 0 0,1 0 1,0 0-1,-1 0 1,1-1-1,-1 1 1,0 0-1,1-2 0,0 1 3,10-25 68,12-40 1,-6 14-11,14-42-10,-4-1 1,18-112-1,-43 190 5,-1 0-1,-1-19 1,0 16 158,-5 21-179,2 0-52,1 1 0,-1 0 0,1 0 0,-1 0 0,1 1 0,-1-1 1,1 1-1,0-1 0,0 1 0,0 0 0,0-1 0,0 1 0,0 0 1,0 0-1,1 1 0,-1-1 0,1 0 0,-1 0 0,-1 6 0,-22 55-597,21-50 475,-16 57-747,9-8-345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 96 880,'0'0'2678,"-1"-10"-2381,0 2-251,-4-21 134,5 29-179,0 0 1,0 0-1,0 0 1,0 0-1,0 0 1,0 0-1,0 0 1,0 0-1,0 0 1,0 0-1,0 0 1,0 0-1,-1 0 1,1 0-1,0 0 1,0 0-1,0 0 1,0 0-1,0 0 1,0 0-1,0 0 1,0 0-1,0 0 1,0 0-1,0-1 1,0 1-1,0 0 1,0 0-1,0 0 1,0 0-1,0 0 1,0 0-1,0 0 1,0 0-1,0 0 1,-1 0-1,1 0 1,0 20-16,0 116-204,0-145-511,0-108-294,0 39-27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6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224 554 512,'0'0'2550,"0"-36"-2262,1 3-214,0 14-22,0-1 0,-2 0 0,0 0 0,-1 0 0,-2 0 0,1 1 0,-2-1 0,-1 1 0,-13-30 0,4 15 64,-3 1 1,0 0 0,-2 2-1,-2 0 1,-32-35 0,51 61-136,-1 1 0,0 1 1,-1-1-1,1 1 0,-1-1 1,-7-3-1,10 38-2264,10 0 1101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13.8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658 209 216,'0'0'2151,"-7"-3"-1903,7 3-245,-16-7 211,0 1-1,0 1 1,0 0 0,-32-4-1,13 7-118,1 2 1,-1 1-1,1 2 0,0 1 0,-35 9 1,55-10-95,0 2 1,1 0-1,-1 0 1,1 1-1,0 1 1,1 0-1,-1 1 1,2 0 0,-1 1-1,1 0 1,0 1-1,1 0 1,0 1-1,-16 23 1,13-12-3,0 0 0,2 1 0,1 1 0,0 0 0,2 0 0,1 1 0,1 0 0,-4 35 0,2 24 4,4 101 0,4-160-1,-1-8-3,2 1 1,-1-1-1,2 0 1,0 0 0,2 0-1,-1 0 1,2 0-1,0-1 1,1 0-1,1 0 1,1 0 0,12 20-1,-7-16 1,2-1 0,-1 0 0,2-2 0,1 1 0,0-2 0,1 0 0,0-1 0,2-1-1,-1-1 1,2-1 0,0 0 0,0-2 0,1 0 0,30 8 0,-14-8 4,1-2-1,0-1 1,0-3-1,0-1 1,0-1 0,1-3-1,-1-1 1,0-2 0,0-1-1,0-3 1,67-21 0,-53 10 2,-1-2 1,0-2 0,-2-3-1,0-2 1,-2-2 0,-2-2 0,70-61-1,-95 74 3,-1-1-1,0-1 0,-2 0 1,0-2-1,-1 0 0,-2-1 1,0 0-1,-1-1 0,-2-1 1,-1 0-1,-1-1 1,-1 0-1,-1 0 0,-1-1 1,-2 0-1,-1 0 0,-1-1 1,-2-54-1,-2 66-4,-1-1 0,-1 0-1,0 1 1,-2-1 0,0 1 0,0 0 0,-2 1 0,0-1-1,-13-20 1,7 16 10,-2 1-1,0 1 0,0 0 1,-2 1-1,0 1 1,-26-20-1,12 14 13,0 2 1,-2 1-1,0 2 0,-1 1 1,-1 2-1,-1 1 1,0 1-1,-67-13 0,49 19-5,0 2 0,-97 5 0,126 0-21,7 0-18,0 1 0,0 1 1,0 0-1,0 1 0,1 2 0,-1-1 0,-21 10 0,38-13-14,0-1 0,0 1 0,-1 0 0,1 0-1,0 0 1,0 0 0,0 0 0,0 0 0,0 0-1,0 0 1,0 0 0,-1 2 0,2-2 10,0-1 0,0 1 0,0-1 0,0 1 0,0-1 0,0 1 0,0-1 0,0 1 1,0-1-1,0 1 0,0-1 0,0 1 0,0-1 0,0 1 0,0-1 0,1 1 0,-1-1 0,0 0 0,0 1 1,1-1-1,-1 1 0,0-1 0,1 0 0,-1 1 0,0-1 0,1 1 0,-1-1 0,0 0 0,1 0 1,-1 1-1,1-1 0,-1 0 0,1 0 0,-1 1 0,1-1 0,-1 0 0,1 0 0,-1 0 0,1 0 0,-1 0 1,1 0-1,-1 0 0,1 0 0,-1 0 0,1 0 0,0 0 0,154 12-1473,-59-11 220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1:50.0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11 1 48,'0'0'48,"0"0"-48,0 0-8,0 0 8,0 0 8,0 0 64,0 0 24,-2 1 72,0 0 16,0 1-32,0-1-32,1 0-24,0-1-24,1 0 0,0 0 16,0 0 16,0 0 0,0 0-24,0 0-40,0 1-16,0 1 0,0-1 8,0 0 0,0 0-16,0 0-8,0-1-8,0 1 0,0 0 32,2 1-8,2 1 8,2 1-24,1-1 8,4 2-16,3-2 24,2 1 0,2 0 24,1-2 16,-1 0 0,0-1-8,-2 0-24,-1-1-8,-3 1-24,2 1 16,-3-1-16,0 1 0,0-1 8,2 0 8,2 1-16,1-1 16,2-1 8,1 1 8,-2-1 0,1 0-8,0 0 8,0 0-7,-1 0-25,-2 0 16,0 0-8,-1 0 0,1 0-8,1 0 0,-1 0 0,0 0 32,2 1-16,-1 0 8,0-1 0,-1 1-16,-1-1 8,-1 0 0,-2 0-16,0 0 8,-1 0 8,1 0-16,1 0 0,1 0 16,2 0-16,2 0 8,-1 0-8,0 0 8,-3 0-8,-2 0 16,-4 0-16,-3 0 24,-2 0-8,-1 0 0,-1 0 0,-1 0 0,1 0-16,-1 0 16,0 0-16,1 0 16,0 0 0,0 0-8,0 0 8,0 0 0,0 0 8,0 0-8,0 0 0,0 0 0,0 0 16,0 0 0,-2 0-32,-5 0-56,-10-2-280,-9-1-257,-6-3-463,2-1 192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00.62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227 1548 168,'0'0'1592,"-7"0"-1394,-4 0-160,7 1 12,0-1 0,0 1 1,0-1-1,0 0 0,0-1 1,0 1-1,0-1 0,0 1 1,0-1-1,0-1 0,0 1 1,0 0-1,1-1 0,-1 0 1,0 0-1,-5-4 0,2-2-12,0-1-1,0 0 1,1-1-1,0 1 0,1-1 1,0-1-1,-5-13 1,-22-79 8,19 41-44,-8-105-1,14 95 0,-3-268-6,10 252 2,1 66 1,1 1 0,1 0 1,0-1-1,2 1 0,0 0 1,9-19-1,2 0-7,42-73-1,-21 35 12,-26 52 0,21-33 1,-21 42-3,6-10 6,22-44 1,-39 70-8,0 1 1,0 0-1,0 0 0,0 0 1,0-1-1,0 1 0,1 0 1,-1 0-1,0 0 0,0-1 1,0 1-1,0 0 0,0 0 1,0 0-1,0-1 0,0 1 1,0 0-1,0 0 0,0-1 1,0 1-1,0 0 0,0 0 1,0 0-1,0-1 0,0 1 1,0 0-1,-1 0 0,1-1 1,0 1-1,0 0 0,0 0 1,0 0-1,0 0 0,0-1 1,-1 1-1,1 0 0,0 0 1,0 0-1,0 0 0,-1 0 1,1-1-1,0 1 0,0 0 0,0 0 1,-1 0-1,1 0 0,0 0 1,0 0-1,0 0 0,-1 0 1,1 0-1,0 0 0,0 0 1,-1 0-1,1 0 0,0 0 1,0 0-1,0 0 0,-1 0 1,-16 4-124,3 2-48,0 1 0,1 0 1,0 0-1,0 1 0,-12 11 0,-16 17-871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1:50.86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0 112,'0'0'216,"0"0"24,0 0-8,0 0 0,0 0 8,0 0 0,0 0-32,0 0-32,0 1 32,0 1 16,0-1-47,0 1-57,0 1-48,0-1-32,0-1-32,0 0-8,0 1-24,0-1-16,1 0 40,5 0 0,5 1 16,7 2 16,4 1 8,5 0 8,1-1 0,1 1-24,-1-1 0,-1 0 0,-2 0 0,-2-2-8,0-1-16,1 0 24,0-1-8,1 0 0,-1 0 8,0 0-24,-4-1 24,-1 1-8,-2 0 8,-3 0 0,-2 0-8,-1 0 0,-1 0-8,0 0 8,1 0-8,1 0-8,1 0 16,0 0-16,0 0 8,-1 0-8,1 0 24,-1 0-16,-4 0 8,-1 0-16,-1 0 8,-1 0-8,-1 0 0,-1 0 8,1 0-8,-1 0 0,0 0 8,-2 0 16,1 0-24,-2 0 48,0 0 16,0 0 0,-3 0-64,-7-2-48,-8 0-416,-15 0-201,-15 0-415,1 1-168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1:51.45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0 664,'0'0'472,"0"0"-224,0 0 88,0 0-32,0 0-88,0 0-95,0 0-57,7 0-40,7 1 72,6 0 8,6 3-24,6 1 16,2 2 8,2 1-16,0 1 0,-1 0-8,-2 0 24,1-1-8,-1 0-16,-1 0-8,-1-2 8,0-2 8,-1-1 0,-3-2 8,0-1 0,-3 0-32,-2 1-24,-4-1-8,-3 0 0,-2 1-16,-4 0 8,-2-1-24,-2 1 8,-2 0-8,0-1 8,-2 0 0,0 0 8,-1 1-8,0-2-8,-1 1 32,1 0-8,0 0-8,0 0-16,-2 0-96,0 0-88,-2 0-120,-7 0-112,-8-1-424,-7-2-761,0 0 729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1:52.53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7 952,'0'0'248,"0"0"-32,0 0-16,0 0 8,0 0-40,0 0-16,0 0-56,0-1-32,0-1-32,0 0 9,0 0 7,0 6-16,0 10 8,0 13 128,0 17-32,0 17-56,0 17 16,0 15-8,0 13-16,0 11-8,2 8 0,0 6-8,0 0-24,2-3-8,-1-6-8,0-8 8,1-11 8,-1-10 24,0-11-8,1-10-24,1-11-24,0-12 0,-1-11 8,-1-10-8,-1-9 0,1-8 8,-1-6 8,0-4-16,0-2 32,1-7-16,4-12-8,11-24 24,14-37-8,21-49 8,20-44-32,10-26-24,1 1 8,-8 24 8,-14 36 8,-15 35 0,-12 32 0,-14 27 0,-9 21 0,-7 14-24,-3 13 8,0 18-40,1 30 56,2 42 72,2 44 24,0 34-56,-2 15-8,-1-10-8,-2-22 40,-3-29 24,-2-25-64,-3-24-24,0-21 0,0-20-152,2-27-40,2-30-88,0-36-552,2-8-1761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11.54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 0 40,'0'0'910,"-18"6"110,279 4-205,416-10-237,-676 0-492,-22 0-62,-27 1-233,-59-4-789,48-5-28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12.5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99 1 80,'0'0'1766,"-1"14"-1469,-37 30-240,25-21-62,-16 41-1,25-53 3,1 1-1,0-1 1,0 1 0,2-1-1,-1 1 1,1 14 0,1-10-9,1 19-74,-1-33 83,1-1 0,-1 1-1,1-1 1,-1 1 0,1-1-1,0 0 1,-1 1 0,1-1-1,0 0 1,0 1-1,0-1 1,0 0 0,0 0-1,0 0 1,1 0 0,-1 0-1,0 0 1,0 0-1,1-1 1,1 2 0,7 2 1,0-1 0,0 0 0,1-1 0,-1 0 0,1-1 0,-1 0 0,12-1 0,-18 0 6,0-1 1,-1 0 0,1 0 0,-1-1-1,1 1 1,-1-1 0,0 1-1,0-1 1,0 0 0,1 0 0,-2-1-1,1 1 1,0-1 0,0 1-1,3-7 1,-1 5 4,-1-1-1,-1 0 1,1-1-1,-1 1 1,0-1-1,0 1 1,0-1-1,3-12 1,-1-17 25,-1-1 1,-2-48 0,-2 82-27,0 0 0,0-1 1,0 1-1,0 0 0,0 0 1,-1 0-1,1 0 0,-1 0 1,1 0-1,-1 0 0,0 0 1,0 0-1,0 0 0,0 1 0,0-1 1,0 0-1,0 0 0,-1 1 1,1-1-1,0 1 0,-1-1 1,0 1-1,1 0 0,-1 0 1,0-1-1,0 1 0,1 0 0,-1 0 1,-3 0-1,-5-2 33,0 1 0,-1 1 1,1 0-1,0 0 0,-14 1 0,16 0-56,6 0-47,20 0-1149,-6 0 597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6 988 504,'0'0'1832,"-1"-4"-1603,-1-1-242,0-7 355,20 31-89,244 326 265,-112-129-388,298 330 1,-436-533-129,1 1-1,0-1 1,1-1-1,0 0 1,1-1-1,21 12 1,-35-23-2,-1 1 0,1-1 0,-1 1 0,1-1 0,-1 0 0,1 1 0,-1-1 0,1 0 0,-1 1 0,1-1 0,-1 0 0,1 0 0,-1 1 0,1-1 0,0 0 0,-1 0 0,1 0 0,-1 0 0,1 0 0,0 0 0,-1 0 0,1 0 0,0 0 0,-1 0 0,1 0 0,-1-1 0,1 1 0,-1 0 0,1 0 0,0-1 0,-1 1 0,1 0 0,0-1 0,1-1 0,2-1 1,0-1 0,0 0 0,-1 0 1,1 0-1,-1 0 0,0-1 0,0 1 0,0-1 1,0 0-1,1-5 0,8-13 22,37-70 105,62-164 0,7-111 41,-48 108-62,-67 249-60,0 0 1,-1-1-1,0 1 1,0-19-1,-1 29-32,3 5-39,4 8-53,67 122 74,-59-99 57,93 194 146,-74-163-174,60 85-1,-92-147-26,0 0 1,1 0-1,-1 0 0,1 0 0,0-1 0,0 1 0,0-1 0,10 5 0,-12-7-1,0 0 0,0 0 1,0 0-1,0-1 0,0 1 0,0-1 1,1 1-1,-1-1 0,0 0 0,0 0 1,1 0-1,-1 0 0,0 0 0,0-1 1,0 1-1,1-1 0,-1 1 0,0-1 0,0 0 1,0 0-1,0 0 0,0 0 0,0 0 1,0 0-1,0 0 0,1-2 0,6-5 13,-1 0 0,0 0 0,-1-1 0,0 0-1,0 0 1,8-17 0,31-71 75,-35 71-72,17-47 27,-4 0 0,-2-2 0,17-112-1,8-233 72,-34-150 40,-13 446-4,0 122-206,0 22-845,0 145-2025,0-112 1180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9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286 210 48,'0'0'1280,"-12"-29"-1078,-34-88 38,38 94-94,-5 9 877,-8 14-80,18 1-928,-1 0 1,1 0-1,0 1 0,0-1 0,0 1 0,0-1 1,0 1-1,0 0 0,0 0 0,1 0 1,-1 1-1,1-1 0,-1 1 0,1-1 0,0 1 1,-2 3-1,-34 58-14,27-44 10,-2 3-15,1-1-1,1 1 1,1 1-1,1 0 1,2 0 0,0 1-1,1 0 1,2 0 0,0 0-1,0 31 1,4-38-9,0-1 0,2 1 1,0-1-1,0 0 0,10 31 1,-8-39-3,-1 0 0,2-1 0,-1 1 1,1-1-1,0 0 0,1-1 0,0 1 1,0-1-1,0 0 0,1 0 0,0-1 1,13 8-1,-7-6-6,1 0 0,0-1-1,1-1 1,0-1 0,0 0 0,0 0 0,0-2 0,1 0 0,0-1-1,-1 0 1,1-1 0,27-3 0,-29 1 18,0 0 0,0-1 0,-1-1 0,1-1 0,-1 0 1,1 0-1,-1-1 0,-1-1 0,1 0 0,-1-1 0,0-1 0,0 1 0,-1-2 0,0 0 0,11-11 0,-3 1 9,-2-1 0,0-1 0,-1 0 0,-1-1 0,-1 0-1,-2-1 1,13-30 0,-17 34 6,-1-1 0,-2 1 0,0-1 0,-1 0 0,0 0 0,0-25 0,-4 36 6,0-1 0,0 0 1,-1 1-1,0-1 0,0 1 0,-1-1 0,-1 1 0,1 0 1,-2-1-1,1 2 0,-1-1 0,0 0 0,-1 1 0,0-1 1,-6-6-1,-1 3 11,0 1 1,-1 0 0,0 1-1,-1 1 1,0 0-1,0 1 1,-1 0 0,0 1-1,0 1 1,-1 1-1,0 0 1,0 1-1,-30-5 1,-11 3 69,-1 2 0,-91 5 0,145-2-101,1 2 1,-1-1 0,1 0 0,-1 1 0,1-1-1,-1 1 1,1 0 0,0 0 0,0 1-1,-1-1 1,1 1 0,0-1 0,0 1 0,-3 2-1,5-2-25,-1 0-1,0 1 1,0-1-1,1 0 1,-1 1-1,1-1 1,0 1-1,0-1 1,0 1-1,0 0 1,0-1-1,0 1 1,1 0-1,0 0 1,-1 0-1,1-1 1,0 6-1,1-5-7,-1 0 0,1-1 0,-1 1-1,1 0 1,0-1 0,0 1 0,0 0 0,1-1 0,-1 1-1,0-1 1,1 0 0,0 1 0,-1-1 0,1 0 0,0 0-1,0 0 1,0 0 0,1 0 0,-1-1 0,0 1-1,1-1 1,-1 1 0,1-1 0,-1 0 0,4 1 0,5 4-119,40 23-633,-2-8-284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13.05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0 400,'0'0'1583,"0"8"-1432,0 336 43,0-343-250,0-12-336,8-48-416,-6 33 232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9.7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50 228 224,'0'0'2595,"-8"-7"-2355,-25-21-122,33 28-118,0 0 1,0 0 0,0-1 0,0 1-1,0 0 1,-1 0 0,1 0 0,0 0-1,0-1 1,0 1 0,0 0-1,0 0 1,-1 0 0,1 0 0,0 0-1,0-1 1,0 1 0,-1 0 0,1 0-1,0 0 1,0 0 0,0 0-1,-1 0 1,1 0 0,0 0 0,0 0-1,0 0 1,-1 0 0,1 0 0,0 0-1,0 0 1,0 0 0,-1 0-1,1 0 1,0 0 0,0 0 0,-1 0-1,1 0 1,0 0 0,0 0 0,0 0-1,0 1 1,-1-1 0,1 0-1,0 0 1,0 0 0,0 9-6,0-6 8,0 8 12,2 0 1,-1-1 0,1 1-1,1-1 1,0 1 0,6 15-1,34 63 189,-20-44-129,-1-2-24,35 54 0,-45-80-48,1 0 1,1 0 0,0-2-1,1 0 1,23 18 0,-34-30-5,-1 0 0,1 0 1,0-1-1,0 0 1,0 1-1,0-1 0,0-1 1,0 1-1,1-1 0,-1 0 1,6 1-1,-7-2 0,-1 0 1,1 0 0,-1 0-1,1-1 1,-1 1-1,0-1 1,1 0-1,-1 0 1,0 0-1,1 0 1,-1 0-1,0 0 1,0-1-1,0 1 1,0-1-1,0 1 1,0-1-1,-1 0 1,1 1 0,0-1-1,-1 0 1,3-4-1,17-30 23,-2 0 0,-1-2 0,16-51 0,-23 61-17,2-10 2,0 0-1,13-79 0,-18 92 39,-8 25-41,1-1-1,-1 1 0,0 0 0,1 0 0,-1 0 1,0 0-1,1 0 0,-1 0 0,0 0 0,1 0 0,-1 0 1,0 0-1,1 0 0,-1 0 0,1 0 0,-1 0 0,0 0 1,1 1-1,-1-1 0,0 0 0,0 0 0,1 0 1,-1 0-1,0 1 0,1-1 0,-1 0 0,0 0 0,0 1 1,1-1-1,-1 0 0,0 0 0,0 1 0,0-1 0,1 0 1,-1 1-1,0-1 0,0 0 0,0 1 0,0-1 1,0 0-1,0 1 0,12 30 10,1-2 0,2 1 0,0-2 0,39 52-1,-22-39-1,1-2-1,55 50 1,-85-86-11,3 3 0,0 0 0,0 0 0,1-1 0,0 1 0,0-1 0,0-1 0,1 0 0,-1 0 0,1 0 0,16 4 0,-22-7 0,-1-1 1,0 0-1,0 0 1,0 0-1,1 0 0,-1-1 1,0 1-1,0 0 1,0 0-1,1-1 1,-1 1-1,0-1 0,0 1 1,0-1-1,0 0 1,0 1-1,0-1 1,0 0-1,0 1 0,0-1 1,0 0-1,0 0 1,-1 0-1,1 0 1,0 0-1,-1 0 0,1 0 1,0 0-1,-1 0 1,1-1-1,-1 1 1,0 0-1,1-2 0,0 1 3,10-25 68,12-40 1,-6 14-11,14-42-10,-4-1 1,18-112-1,-43 190 5,-1 0-1,-1-19 1,0 16 158,-5 21-179,2 0-52,1 1 0,-1 0 0,1 0 0,-1 0 0,1 1 0,-1-1 1,1 1-1,0-1 0,0 1 0,0 0 0,0-1 0,0 1 0,0 0 1,0 0-1,1 1 0,-1-1 0,1 0 0,-1 0 0,-1 6 0,-22 55-597,21-50 475,-16 57-747,9-8-345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 96 880,'0'0'2678,"-1"-10"-2381,0 2-251,-4-21 134,5 29-179,0 0 1,0 0-1,0 0 1,0 0-1,0 0 1,0 0-1,0 0 1,0 0-1,0 0 1,0 0-1,0 0 1,0 0-1,-1 0 1,1 0-1,0 0 1,0 0-1,0 0 1,0 0-1,0 0 1,0 0-1,0 0 1,0 0-1,0 0 1,0 0-1,0-1 1,0 1-1,0 0 1,0 0-1,0 0 1,0 0-1,0 0 1,0 0-1,0 0 1,0 0-1,0 0 1,-1 0-1,1 0 1,0 20-16,0 116-204,0-145-511,0-108-294,0 39-27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6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224 554 512,'0'0'2550,"0"-36"-2262,1 3-214,0 14-22,0-1 0,-2 0 0,0 0 0,-1 0 0,-2 0 0,1 1 0,-2-1 0,-1 1 0,-13-30 0,4 15 64,-3 1 1,0 0 0,-2 2-1,-2 0 1,-32-35 0,51 61-136,-1 1 0,0 1 1,-1-1-1,1 1 0,-1-1 1,-7-3-1,10 38-2264,10 0 1101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22:00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50 230 64,'0'0'449,"-5"0"-298,-39 0 1425,45-21-931,10 6-568,0 0 0,0 0 0,25-23 1,-28 30-39,1-2 1,0 0 0,1 1 0,0 0 0,1 1 0,-1 0 0,2 1 0,-1 0 1,1 0-1,0 1 0,0 1 0,1 0 0,0 1 0,19-4 0,52-1 90,0 4 1,109 6-1,-181 0-110,11 0 25,0 1 1,-1 1 0,1 1-1,-1 1 1,41 15-1,-52-16-28,1 1-1,-1 0 1,0 1-1,0 1 1,-1 0-1,0 0 1,0 1-1,0 0 1,-1 0-1,0 1 1,-1 1-1,9 12 1,-7-7 12,5 7 20,-1 2 0,-1 0 0,12 31 0,-9-5 16,-1 0 0,-3 1 0,-3 1-1,-1 0 1,-3 0 0,-1 59 0,-6-19 52,-5 0 1,-22 117-1,14-112-90,-13 57-18,23-136 3,-1 0 0,-1 0 0,0-1 0,-1 0 0,-1 0 0,-17 23 0,4-13 28,-1-1 1,-1-1-1,-1 0 1,-49 35-1,30-30 7,0-2-1,-71 34 0,95-53-31,-1-1 1,1-1-1,-2 0 0,1-2 0,-1-1 0,1 0 0,-1-2 1,0 0-1,0-1 0,-38-5 0,55 3-6,0 0 1,-1 0-1,1-1 1,0 0-1,0 0 0,0 0 1,0-1-1,1 0 0,-1 0 1,1 0-1,0 0 1,-1-1-1,1 0 0,1 1 1,-1-2-1,1 1 0,-1 0 1,1-1-1,-4-7 1,3 3-6,-1 0 1,2 0 0,-1-1-1,1 1 1,1-1 0,-1 0 0,2 0-1,-1 0 1,1-15 0,0 23-10,1-1 1,0 0-1,0 0 1,0 1 0,0-1-1,0 0 1,0 0-1,1 1 1,-1-1-1,1 0 1,0 1-1,0-1 1,0 1 0,0-1-1,0 1 1,1-1-1,-1 1 1,1 0-1,-1-1 1,1 1-1,0 0 1,0 0 0,0 0-1,0 1 1,0-1-1,5-3 1,26-16-17,1 1 1,1 2 0,1 1 0,57-18 0,158-33 182,-177 50-69,-5 2 103,1 4 0,0 3 1,1 3-1,93 4 0,-128 4-21,-1 2 0,1 2 1,-1 1-1,0 2 1,66 26-1,-23-1 282,102 60-1,-12 15 165,-139-92-120,-33-18-309,-78-23-1339,34 16-1650,-82-3 1,42 10-265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10 128,'0'0'799,"-2"-2"-643,2 1-141,0 1 0,0 0-1,0-1 1,0 1 0,0 0 0,0 0 0,0-1 0,0 1 0,0 0 0,-1-1-1,1 1 1,0 0 0,0 0 0,0-1 0,0 1 0,0 0 0,-1 0-1,1-1 1,0 1 0,0 0 0,0 0 0,-1 0 0,1 0 0,0-1-1,0 1 1,-1 0 0,1 0 0,0 0 0,-1 0 0,1 0 0,0 0-1,0-1 1,-1 1 0,1 0 0,0 0 0,-1 0 0,1 0 0,0 0-1,-1 0 1,0 17 567,1-9-710,0 912 779,0-919-657,0-1 1,0 0 0,0 0-1,0 0 1,1 1-1,-1-1 1,0 0-1,0 0 1,0 0-1,0 1 1,0-1-1,0 0 1,0 0 0,0 0-1,0 0 1,0 1-1,1-1 1,-1 0-1,0 0 1,0 0-1,0 0 1,0 0 0,0 1-1,1-1 1,-1 0-1,0 0 1,0 0-1,0 0 1,1 0-1,-1 0 1,0 0-1,0 0 1,0 0 0,1 0-1,-1 0 1,0 0-1,0 0 1,0 0-1,1 0 1,-1 0-1,13-3-264,9-12-230,-1-15-136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1 162 152,'0'0'2374,"3"0"-2337,20-2-5,0-1-1,0-1 0,38-13 1,-18 6 10,56-15-22,167-68 0,-257 89-387,-20 8-493,-16 8-228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1 752,'0'0'1837,"0"2"-1765,1 8-54,0 1 1,0-1 0,7 20-1,1 10 33,106 582 292,-76-460-379,-25-130-202,-13-32 218,-1 1-1,0-1 0,1 1 1,-1 0-1,0-1 0,1 1 1,-1-1-1,1 1 1,-1-1-1,1 1 0,-1-1 1,1 1-1,0-1 0,-1 0 1,1 1-1,-1-1 1,1 0-1,0 0 0,-1 1 1,1-1-1,0 0 1,-1 0-1,1 0 0,0 0 1,0 0-1,-1 0 0,1 0 1,0 0-1,-1 0 1,1 0-1,0 0 0,-1 0 1,1 0-1,0-1 0,-1 1 1,1 0-1,0 0 1,-1-1-1,1 1 0,0-1 1,11-19-686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15 363 592,'0'0'1278,"34"-11"-1142,108-33 1,-118 36-48,40-17 0,-60 22-65,0 0 1,0 1 0,0-1 0,0-1 0,0 1-1,-1 0 1,1-1 0,-1 0 0,4-7 0,-4 6 2,0 0 1,-1-1 0,0 1-1,-1-1 1,1 0 0,-1 1-1,0-1 1,0 0 0,-1 0-1,1 0 1,-2-8 0,1 5-5,-1 0 0,0 0 0,0 0 0,-1 0 0,-1 0 0,-5-14 0,6 18-12,-1 0-1,0 0 1,-1 0-1,1 0 1,-1 1-1,0-1 1,0 1-1,-1 0 1,1 1-1,-1-1 1,0 1-1,0 0 1,0 0 0,0 0-1,-7-2 1,3 2 32,0 0 1,-1 0 0,1 1-1,-1 0 1,1 1-1,-1 0 1,0 1 0,-11 0-1,18 1-34,0 0 0,0-1 0,0 1 0,1 0-1,-1 0 1,0 0 0,1 1 0,-1-1 0,0 1 0,1-1-1,0 1 1,-1 0 0,1 0 0,0 0 0,0 0-1,0 0 1,-2 5 0,-27 46-14,25-41 10,-5 13-5,1 0 0,1 0 0,1 1 0,1 0 0,1 0 0,-2 31 0,4-9 7,2-1 0,7 80 0,-4-120-10,1 0 0,-1 0 0,1-1 0,1 1 0,-1-1 0,1 1 0,0-1 0,0 0 0,1 0-1,0 0 1,0-1 0,0 1 0,1-1 0,0 0 0,0 0 0,0-1 0,1 1 0,-1-1 0,1 0-1,0-1 1,0 1 0,0-1 0,1 0 0,-1-1 0,12 3 0,-6-1 1,0-1 0,0-1 0,1 0-1,-1 0 1,0-1 0,1-1 0,-1 0 0,1-1 0,-1 0 0,1-1 0,-1 0 0,0-1 0,0-1 0,12-4-1,-6-2-17,-1 0-1,0-1 0,-1-1 0,0 0 1,-1-1-1,0-1 0,-1 0 0,-1-1 1,13-18-1,3-9-297,-1-2 1,30-60-1,-28 30-575,-16 15-601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6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 27 112,'0'0'2994,"-5"-6"-2725,3 3-229,-12-13 56,7 14-46,4 13 19,24 515 373,1-177-310,-5-142-119,-13-177-13,5 10-17,-7-34 4,0-1 0,0 1 0,-1 0 0,0 0 0,0 8 0,-1-13-1,0-1 0,0 1-1,0-1 1,1 1 0,-1-1-1,0 1 1,0-1 0,0 1-1,0-1 1,1 1 0,-1-1 0,0 1-1,0-1 1,1 1 0,-1-1-1,0 1 1,1-1 0,-1 0-1,0 1 1,1-1 0,-1 0 0,1 1-1,0-1 1,0 0-12,-1 0 0,1 0 0,0 0 0,0 0 0,0 0 0,0 0 0,0 0 0,0-1 0,0 1 0,0 0 0,-1-1 0,1 1 0,0-1 0,0 1 0,0-1 0,-1 1 0,1-1 0,0 0 0,-1 1 0,1-1 0,0 0 0,-1 1 0,1-1 0,-1 0 0,1 0 0,0-1 0,26-38-515,31-59 0,-17 20-158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 42 152,'0'0'2639,"-5"-8"-2315,-17-26-26,22 35-287,0-1 0,0 0 0,0 0 0,0 1 0,0-1 1,0 0-1,0 1 0,0-1 0,0 0 0,0 1 0,0-1 0,-1 0 0,1 0 1,0 1-1,0-1 0,0 0 0,0 1 0,0-1 0,-1 0 0,1 0 0,0 0 1,0 1-1,0-1 0,-1 0 0,1 0 0,0 0 0,0 1 0,-1-1 0,1 0 1,0 0-1,0 0 0,-1 0 0,1 0 0,0 0 0,-1 0 0,1 1 0,0-1 1,-1 0-1,1 0 0,0 0 0,0 0 0,-1 0 0,1 0 0,0 0 1,-1-1-1,1 1 0,0 0 0,-1 0 0,1 0 0,0 0 0,0 0 0,-1 0 1,1-1-1,0 1 0,0 0 0,-1 0 0,1 0 0,0 0 0,0-1 0,0 1 1,-1 0-1,1 0 0,0-1 0,0 1 0,0-1 0,-1 34-82,1-26 125,44 579 127,-8-198-110,-34-246-59,-2-91-93,0-50-110,0-8-724,1-6 752,1 0-1,1 0 0,-1 1 0,2 0 0,0-1 0,0 2 0,1-1 1,8-13-1,-1 0-210,10-30-689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13.7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342 302 152,'0'0'1576,"-5"1"-1372,1 0-195,-34 3 378,37-4-384,0 0 1,0 0 0,0 0-1,0-1 1,0 1 0,1 0-1,-1-1 1,0 1 0,0 0-1,0-1 1,0 1 0,0-1-1,0 1 1,1-1 0,-1 0-1,0 1 1,1-1 0,-1 0-1,0 1 1,1-1 0,-1 0-1,1 0 1,-1 0 0,1 1-1,-1-1 1,1 0 0,-1 0-1,1 0 1,0 0 0,0 0-1,0 0 1,-1 0 0,1 0-1,0 0 1,0 0 0,0-1-1,0-1-6,4-60-35,-3 57 40,1 1 0,-1-1 1,1 1-1,0 0 0,1 0 0,-1 0 1,1 0-1,0 0 0,4-5 1,4-4 2,-2 3 0,-1 0 0,13-23 0,-19 29-5,1 1 0,0 0 0,1-1 0,-1 1 0,8-7 0,-6 7 0,1 2 2,-4 2 186,-31 0 191,-185-12-71,67 12-189,158-13-1010,15 2-108,4-4-292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227 10 216,'0'0'2534,"-5"-2"-2233,1 0-246,0 1 0,-1 0 0,1 0 1,-1 0-1,1 0 0,-1 1 0,0 0 0,1 0 0,-1 0 0,1 1 0,-1-1 0,1 1 0,-1 0 0,1 0 0,0 1 0,-1-1 0,-4 3 0,-1 6-26,1 0-1,1 0 0,0 0 1,0 1-1,1 0 1,1 1-1,-9 19 1,14-29-29,-11 25 1,1 1 0,2 1 0,0-1 0,2 2 0,2-1 0,0 1 1,2 0-1,1 50 0,1-74-6,1-1 1,0 1 0,0 0 0,1-1 0,-1 1 0,1-1 0,0 1-1,1-1 1,-1 0 0,1 1 0,0-1 0,0 0 0,1 0-1,0 0 1,0-1 0,0 1 0,0-1 0,0 1 0,1-1 0,0 0-1,0 0 1,0-1 0,1 1 0,-1-1 0,1 0 0,8 4 0,-1-1-4,2-1 1,-1 0 0,0-1 0,1-1 0,0 0 0,-1-1-1,1 0 1,0-1 0,0-1 0,23-2 0,-4 2 6,-19-1 0,0 0 1,1 0-1,-1-2 1,0 0-1,0 0 1,0-1 0,0-1-1,-1 0 1,1-1-1,-2-1 1,1 0 0,-1-1-1,0 0 1,0 0-1,10-11 1,-5 5 5,-2-1 1,0 0-1,0-2 1,-2 1-1,0-1 1,-1-1-1,17-33 0,-22 37 14,-1 0-1,-1-1 0,0 1 0,-1-1 1,-1 0-1,0 0 0,-1-1 1,0 1-1,-1 0 0,-1-1 0,-3-22 1,3 36-6,-1 0 0,1 0 1,-1 0-1,1 0 1,-1 0-1,0 0 1,0 0-1,0 0 1,0 0-1,0 0 1,0 1-1,-1-1 0,1 1 1,-1-1-1,1 1 1,-1-1-1,1 1 1,-1 0-1,0-1 1,0 1-1,1 0 0,-1 0 1,0 0-1,0 1 1,0-1-1,0 0 1,-3 0-1,-6-1 47,1 1-1,-1 0 1,0 0-1,-14 2 1,9-1 7,-9 0-7,2 2-1,-1 0 0,0 2 1,0 0-1,1 2 1,0 0-1,0 2 0,-29 14 1,24-9 4,-5 2-3,1 1 1,0 2 0,-36 26 0,68-44-137,1 0 61,-1 1 1,0-1-1,0 0 0,0 0 1,0 0-1,1 0 1,-1 0-1,0 0 0,0 0 1,0 0-1,0 0 1,1 0-1,-1 0 0,0 0 1,0 1-1,0-1 1,0 0-1,0 0 0,0 0 1,1 0-1,-1 0 1,0 1-1,0-1 0,0 0 1,0 0-1,0 0 1,0 0-1,0 1 0,0-1 1,0 0-1,0 0 1,0 0-1,0 0 0,0 1 1,0-1-1,0 0 1,0 0-1,0 0 0,0 0 1,0 1-1,0-1 1,0 0-1,0 0 0,0 0 1,0 0-1,0 1 1,0-1-1,-1 0 0,1 0 1,16-2-512,0-1 0,-1-1 1,1-1-1,25-11 1,23-14-1125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5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495 1 136,'0'0'879,"-5"0"-730,-11 1 23,0 1 0,0 1-1,1 1 1,-1 0-1,-25 10 1,-82 42 161,102-44-318,0 1-1,0 0 1,2 1-1,0 1 0,-20 21 1,27-24-11,1 0 1,1 0 0,0 1-1,1 1 1,0 0-1,1 0 1,1 0 0,-11 30-1,14-24-4,1-1 0,0 1 0,2-1-1,0 1 1,2 21 0,0-4-12,-1-33 9,0 0 0,0 0 1,0-1-1,0 1 0,1 0 1,0-1-1,-1 1 0,1-1 0,1 1 1,-1-1-1,0 1 0,1-1 0,0 0 1,0 0-1,0 0 0,0 0 0,0 0 1,1 0-1,-1 0 0,1-1 1,0 1-1,0-1 0,0 0 0,0 0 1,0 0-1,0 0 0,0 0 0,8 2 1,3 0-11,2-1 0,-1-1 0,0 0 0,1 0 0,25-2 0,-32-1 13,0 0 0,0-1 0,1 0 1,-1 0-1,0-1 0,-1 0 1,1-1-1,-1 0 0,1 0 1,-1 0-1,0-1 0,-1-1 1,1 1-1,-1-1 0,0-1 0,0 1 1,9-13-1,-1 0 11,0-1 1,-2-1-1,0 1 0,-1-2 1,15-41-1,-19 43 0,-2-1-1,-1 0 1,-1 0 0,3-32-1,-4-87 236,-3 91-18,0 49-221,0-1 1,-1 1 0,1 0-1,0-1 1,0 1 0,-1-1 0,1 1-1,0 0 1,0-1 0,-1 1-1,1 0 1,0-1 0,-1 1-1,1 0 1,-1-1 0,1 1 0,0 0-1,-1 0 1,1 0 0,-1-1-1,1 1 1,0 0 0,-1 0-1,1 0 1,-1 0 0,1 0-1,-1 0 1,1 0 0,-1 0 0,1 0-1,-1 0 1,1 0 0,-1 0-1,1 0 1,0 0 0,-1 0-1,1 0 1,-1 1 0,1-1 0,-1 0-1,1 0 1,0 1 0,-1-1-1,1 0 1,-1 0 0,1 1-1,0-1 1,0 0 0,-1 1 0,1-1-1,0 1 1,-1-1 0,1 0-1,0 1 1,0-1 0,-1 1-1,2 6-10,0 0-1,1 0 1,0 0-1,0 0 0,0 0 1,1-1-1,0 1 1,0-1-1,5 8 0,42 59 15,-45-66-10,12 15 8,1 5-3,2-2 1,1 0 0,38 35-1,80 46-3,-115-91-3,0 0-1,1-2 0,1 0 1,30 9-1,2-9-14,-55-12 8,0-1-1,0 1 1,-1-1 0,1 0 0,0 0 0,0 0 0,-1 0 0,1-1 0,0 1-1,-1-1 1,1 1 0,0-1 0,-1 0 0,1 0 0,-1 0 0,1-1 0,-1 1 0,5-4-1,-1-4-82,0-1 0,0 1 0,-1-1 0,8-21 0,5-13-252,11-11-214,2 6-303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6.4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166 457 416,'0'0'1158,"-2"21"-1126,-6 168 126,8-169-117,1-14-2,-1 0 1,0 0-1,0 0 1,0 0-1,-1 0 1,0-1-1,0 1 1,0 0-1,-1 0 1,-2 5-1,4-10-16,0-1 0,-1 0-1,1 1 1,0-1 0,0 0-1,-1 1 1,1-1 0,0 0-1,-1 0 1,1 1 0,-1-1-1,1 0 1,0 0 0,-1 0 0,1 1-1,-1-1 1,1 0 0,0 0-1,-1 0 1,1 0 0,-1 0-1,1 0 1,-1 0 0,1 0 0,0 0-1,-1 0 1,1 0 0,-1 0-1,1 0 1,-1 0 0,1-1-1,0 1 1,-1 0 0,1 0 0,0 0-1,-1-1 1,1 1 0,-1 0-1,1 0 1,0-1 0,0 1-1,-1 0 1,1-1 0,-15-16 153,14 16-164,-16-26 36,1-1 1,1-1-1,1 0 0,2-1 0,-15-56 0,22 61-27,1 0-1,1 0 0,1 0 0,3-47 0,0 23-11,0 35-11,0 1 1,1 0-1,0 0 1,1 0-1,0 0 1,1 1-1,1-1 1,0 1-1,1 0 1,10-17-1,-7 15-4,0 1-1,1 0 0,1 0 0,0 1 1,1 0-1,0 1 0,27-18 0,-39 28 2,27-13-221,-26 14 207,0 0-1,-1 0 1,1 0-1,0 0 0,-1 0 1,1 0-1,-1 0 1,1 0-1,0 0 1,-1 0-1,1 0 0,0 0 1,-1 1-1,1-1 1,-1 0-1,1 0 1,-1 1-1,1-1 0,-1 0 1,1 1-1,-1-1 1,1 1-1,-1-1 0,1 0 1,-1 1-1,1-1 1,-1 1-1,0-1 1,1 1-1,-1 0 0,0-1 1,1 1-1,-1-1 1,0 1-1,0-1 0,0 1 1,0 0-1,1-1 1,-1 1-1,0 0 1,8 29-468,2 3-131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12 372 40,'0'0'1402,"4"0"-1306,46 1 289,-24 1-277,0-2 0,-1 0 0,27-5 0,-44 3-87,0-1-1,1 0 1,-2 0-1,1-1 1,0 0-1,-1 0 1,1 0-1,-1-1 1,-1-1-1,1 1 1,-1-1-1,1 0 1,-2 0-1,1-1 1,-1 0-1,0 0 1,0 0-1,-1 0 1,0-1-1,3-8 1,1-2 35,-2-1 1,0 1-1,0-1 1,-2-1-1,-1 1 1,0 0-1,0-32 1,-3 49-48,-1 1 1,1-1-1,0 1 1,-1-1-1,1 0 0,-1 1 1,1-1-1,-1 1 1,0-1-1,1 1 0,-1 0 1,0-1-1,0 1 1,0 0-1,0 0 0,0-1 1,-1 1-1,-1-1 1,-1-2 7,-1 1 1,1 0 0,-1 1-1,0-1 1,-9-2 0,3 1 17,0 1-1,0 0 1,0 1 0,0 0 0,-14 0-1,8 2-16,14-1-15,0 0 0,0 1 0,0 0-1,0 0 1,-1 0 0,1 0 0,0 0 0,0 1-1,0-1 1,0 1 0,0 0 0,0 0 0,0 0-1,0 0 1,0 1 0,1-1 0,-1 1 0,0 0-1,1-1 1,-1 1 0,1 0 0,0 1 0,0-1-1,0 0 1,0 1 0,-3 4 0,-15 22-5,3-6-3,2 2 0,0-1-1,-17 44 1,22-41-1,1 1-1,2 0 1,1 0-1,1 1 1,1 0-1,1 0 1,2 0-1,5 51 0,-4-74 5,1 1-1,1-1 0,-1 0 0,1 0 1,0 0-1,1 0 0,-1 0 0,1 0 1,0-1-1,1 1 0,-1-1 0,1 0 0,5 6 1,-2-4-1,1 0 1,-1-1-1,1 0 1,0-1-1,0 0 1,1 0 0,18 7-1,-5-5 13,1 0 1,1-2-1,-1 0 0,1-2 0,0 0 1,29-2-1,-37 0 2,1-1 1,-1 0-1,0-2 0,1 0 1,-1 0-1,0-2 0,0 0 1,0-1-1,-1-1 0,0 0 1,0-1-1,0 0 0,-1-1 1,13-10-1,-14 9 6,-1 0-1,0 0 1,14-15-1,-23 21-73,0-1 0,0 1 1,-1-1-1,1 0 0,-1 0 0,0 0 0,0 0 1,0 0-1,0-1 0,-1 1 0,0 0 0,0-1 1,0 1-1,0-1 0,0-6 0,-1-3-975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7.0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57 632,'0'0'2185,"0"-18"-2746,0 0-103,0-3-896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378 1578 384,'0'0'1844,"-9"0"-1662,-38 6 102,-84 21-1,5 0-43,126-27-233,-1 0 0,1 0 0,0 0 0,-1 0 0,1 0 0,0 0 0,-1 0 0,1 0 0,0 0 0,-1 0 0,1-1 0,-1 1 0,1 0 0,0 0 0,0 0 0,-1 0 0,1-1 0,0 1 0,-1 0 0,1 0 0,0 0 0,0-1 0,-1 1 0,1 0 0,0-1 0,0 1 0,-1 0 0,1 0 0,0-1 0,0 1 0,0 0 0,0-1 0,0 1 0,-1 0 0,1-1 0,0 1 0,0-1 0,0 1 0,0-1 0,0-19-52,1 11 63,-1-54-32,9-284-1,1 194 27,-12-200 1,-2 313-5,-1-1 0,-2 2-1,-2-1 1,-20-57 0,21 78 119,7 16-71,-1-1 0,0 0 0,1 0 0,0 0 1,0 0-1,0 0 0,0-1 0,1-6 0,-1 5-57,1 0-1,1 0 1,-1 0 0,1 0 0,0 1 0,1-1 0,-1 0-1,1 0 1,0 1 0,1 0 0,-1-1 0,1 1-1,0 0 1,0 0 0,1 0 0,0 1 0,-1-1-1,7-5 1,2-3 5,-11 12-9,0-1 1,0 1 0,0 0 0,0-1 0,1 1-1,-1 0 1,1 0 0,-1 0 0,1 0 0,-1 0-1,1 0 1,-1 0 0,1 0 0,0 1 0,0-1-1,2 0 1,187-53 108,269-116-1,-458 169 7,-4 1-53,-9 5-76,7-3-22,0 0-1,0 0 0,0 1 0,0 0 1,1-1-1,-1 1 0,-3 4 1,-63 88-1389,40-48 280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7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 39 320,'0'0'2206,"-3"-6"-1946,-9-20-51,9 19 15,72 132-94,-42-78-77,-1 1 1,36 96-1,-53-119-224,-1 0-1,-2 0 1,-1 1 0,4 45 0,-10-94-560,-7-13-695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268 0 496,'0'0'1903,"-5"24"-1741,4-15-142,-10 44 152,-29 90 0,-158 362 102,195-496-343,1 0 0,-1 0-1,2 0 1,-1 1 0,1-1-1,1 18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 1 64,'0'0'2326,"0"10"-1781,-3 101-149,-31 185 0,17-185-385,16-102-14,0-3-42,-7-41-991,-2-12 374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0 471 408,'0'0'1648,"3"0"-1617,0-1-22,0 1 0,0-1 0,0 0 0,-1 0 0,1-1 1,0 1-1,-1 0 0,1-1 0,-1 0 0,1 1 0,-1-1 0,0 0 0,0 0 0,3-4 0,36-42 114,-23 25-96,21-22-15,-1-2 0,-3-2 1,31-57-1,-60 93-91,0-1 0,-1 0 1,-1 0-1,0 0 0,2-19 1,-4 7-568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22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82 139 48,'0'0'641,"-18"0"734,144 0-1264,-125 0-106,1 0-1,-1 0 1,1 0-1,-1-1 1,0 1 0,1-1-1,-1 1 1,1-1-1,-1 1 1,0-1 0,0 0-1,1 1 1,-1-1-1,0 0 1,0 0-1,0 0 1,0 0 0,0 0-1,0 0 1,0-1-1,0 1 1,1-2-1,16-21 253,-15 18-251,0 0 0,1 1 0,-1-1 1,1 1-1,6-6 0,2-4 1,-11 15 9,-1-1 0,1 1 1,-1-1-1,0 1 1,1-1-1,-1 1 0,0-1 1,1 1-1,-1-1 0,0 1 1,0-1-1,0 1 1,1-1-1,-1 1 0,0-1 1,0 1-1,0-1 1,0 0-1,0 1 0,0-1 1,0 1-1,0-1 1,0 0-1,0 1 0,0-1 1,0 1-1,-1-1 0,1 1 1,0-1-1,0 1 1,-1-1-1,1 1 0,0-1 1,-1 1-1,1-1 1,0 1-1,-1-1 0,1 1 1,-1-1-1,1 1 1,0 0-1,-1-1 0,1 1 1,-1 0-1,0-1 1,-31-8 25,20 6-5,1 0-39,-1 1 0,1 1-1,-1 0 1,1 0 0,-20 2 0,28-1 1,0 0 0,1 0 1,-1 0-1,1 0 1,-1 0-1,0 1 0,1-1 1,-1 1-1,1 0 1,-1 0-1,1 0 0,-1 0 1,1 0-1,0 0 0,-1 1 1,1-1-1,0 1 1,0-1-1,0 1 0,0 0 1,1 0-1,-1 0 1,0 0-1,1 0 0,-3 4 1,-7 10-7,-7 13-34,-18 54 25,26-44 9,9-34-9,0-1 0,0 1 0,0 0 0,1 0-1,0 0 1,0 1 0,1 8 0,0 5-70,0-17 85,0 0-1,0 0 0,0 1 0,1-1 0,-1 0 1,0 0-1,1 0 0,-1 0 0,1-1 1,0 1-1,-1 0 0,1-1 0,0 1 1,0-1-1,4 3 0,35 18-19,-35-20 18,1 0 1,0-1-1,-1 1 1,1-1-1,0-1 1,-1 1-1,1-1 0,8-1 1,35 0 73,38-13-40,-78 12-31,-2 1 2,-6 1 12,-2 0-37,0 0 0,0 0 1,0 0-1,0-1 0,0 1 1,0 0-1,0 0 1,1-1-1,-1 1 0,0 0 1,0-1-1,0 1 0,0 0 1,0 0-1,0-1 0,0 1 1,0 0-1,0 0 0,0-1 1,0 1-1,-1 0 1,1-1-1,0 1 0,0 0 1,0 0-1,0-1 0,0 1 1,0 0-1,-1 0 0,1 0 1,0-1-1,0 1 0,0 0 1,-1 0-1,1 0 1,0 0-1,0-1 0,0 1 1,-1 0-1,1 0 0,0 0 1,0 0-1,-1 0 0,1 0 1,0 0-1,-1 0 1,1-1-1,0 1 0,0 0 1,-1 0-1,1 0 0,0 0 1,0 0-1,-1 1 0,-2-1-85,-7 0-995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8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19 504,'0'0'2091,"0"6"-1876,0 11-166,1 0 0,0 0-1,1 0 1,1 0 0,0-1 0,2 1 0,9 25 0,-10-34-42,6 16 6,1 0-1,1-1 0,26 38 0,-34-55-12,1-1 0,-1 0 0,1 0 0,0 0 0,0 0 0,0-1 0,1 0 0,-1 0 0,1-1 0,0 1 0,0-1 0,1 0 0,-1-1 0,0 0 0,1 0 0,0 0 0,-1-1 0,1 0 0,12 1 0,-15-3 1,0 1-1,0-1 1,0 0 0,0 0 0,0 0 0,0-1 0,0 1 0,-1-1-1,1 0 1,0 0 0,-1 0 0,1 0 0,-1-1 0,0 0 0,0 1-1,0-1 1,0 0 0,4-7 0,5-6 14,-2 0 0,16-32 0,-19 33-10,17-35 9,-2 0-1,24-86 0,-44 118 17,-2 17-25,1 1 0,0 0 0,-1 0 0,1-1 0,-1 1 0,1 0 1,0 0-1,-1 0 0,1 0 0,0 0 0,-1 0 0,1 0 0,-1 0 0,1 0 1,0 0-1,-1 1 0,1-1 0,-1 0 0,1 0 0,1 1 0,1 0-12,9 19 27,0 2 0,-2 0 0,0 0 0,-1 1 0,9 41 0,-14-51-4,6 32 11,-2 0 1,-3 1-1,-1 0 1,-3 76-1,-1-82-15,-1-24 20,0-1-1,-1 1 1,-1-1-1,0 0 1,-1 1-1,0-2 1,-1 1-1,-1 0 1,-1-1-1,0 0 1,0-1 0,-2 0-1,1 0 1,-2 0-1,0-1 1,0-1-1,-1 0 1,0 0-1,-1-1 1,0 0-1,-1-1 1,0-1-1,0 0 1,-1-1-1,0 0 1,0-1-1,-30 8 1,25-9-51,0-2 0,0 0 0,-33-1 0,52-3-30,0 0 1,0 0-1,0 0 1,0 0 0,0 0-1,0 0 1,0 0-1,0-1 1,0 1-1,1 0 1,-1 0-1,0 0 1,1 0-1,-1 0 1,1 0-1,-1 0 1,1 0-1,-1 0 1,1 0-1,0 1 1,1-3-1,46-44-848,15-2-180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 11 392,'0'0'2111,"10"-11"-1084,-10 481-275,-1-474-796,1 1 0,-1 0 0,1 0 0,-1 0-1,0 0 1,0 0 0,0 0 0,-1 0 0,1 0-1,-1 1 1,-2-4 0,-1-4-113,-21-35-701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191 0 200,'0'0'1882,"0"18"-1578,0-12-264,-1 0 0,1 0 0,-2-1 1,1 1-1,-1 0 0,1-1 0,-2 0 0,1 1 1,-6 8-1,-33 44 33,30-44-39,-26 36 25,-36 45-22,64-85-141,27-19-1175,8-11 215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3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291 1851 240,'0'0'2342,"-5"1"-2138,-8 2-127,14-1-69,24 0-58,-4-2 67,-1 1 19,5 1-3,1-1 0,36-5 0,-56 4-19,0-1-1,0 0 1,0-1-1,0 1 0,-1-1 1,1 0-1,0-1 1,-1 1-1,0-1 1,1 0-1,-1 0 1,-1-1-1,1 0 1,0 0-1,-1 0 1,4-4-1,-7 4 14,0 1 1,0 0-1,0-1 1,-1 1-1,0-1 1,1 1-1,-1 0 1,-1-1-1,1 1 1,-1-5-1,0-6 12,-7-448 19,3 128-58,1 31 0,2-15 0,3 189 0,-2 98-2,2 0 1,1 0 0,1 0-1,8-31 1,-10 62 19,-1-1 0,0 0-1,0 1 1,1-1 0,-1 0 0,0 0-1,0 1 1,0-1 0,0 0 0,0 0-1,0 1 1,0-1 0,0 0 0,0 1-1,-1-1 1,1 0 0,0 0 0,0 1-1,-1-1 1,1 0 0,0 1 0,-1-1-1,1 0 1,0 1 0,-1-1 0,1 1-1,-1-1 1,0 1 0,1-1 0,-1 1 0,1-1-1,-1 1 1,1-1 0,-1 1 0,0 0-1,1-1 1,-1 1 0,0 0 0,0 0-1,1 0 1,-1-1 0,-1 1 0,-39 1 134,24 0-118,-70 1 83,1 3 0,0 5 0,-102 24 0,168-28-117,13 0-630,23-5 160,1-1-1,0 0 0,20-3 0,28-10-580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5.0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470 1409 392,'0'0'1592,"-5"0"-1421,-9 2-7,-1 0 0,1 0 0,0 2 1,-25 8-1,19-5-20,0-1 1,-34 5 0,38-9-31,0-1 1,0 0-1,-27-3 0,42 2-110,0-1-1,-1 0 0,1 1 0,0-1 0,0 0 0,0 1 0,0-1 0,0 0 0,0 0 0,0 0 0,0 0 1,1 0-1,-1 0 0,0 0 0,0 0 0,1-1 0,-1 1 0,1 0 0,-1 0 0,1-1 0,0 1 0,-1 0 0,1 0 1,0-3-1,-6-41-24,5 28 22,-3-47-13,5-74 1,0 44 6,-1-38 26,-27-212-1,8 237 12,-38-125-1,55 222-20,-1 1 0,0-1 0,-1 1 0,-1 0 0,1 0 0,-1 0 0,0 1 0,-8-9 0,12 16-11,1 1 1,-1 0 0,1-1-1,-1 1 1,1-1-1,-1 1 1,1-1 0,-1 1-1,1-1 1,-1 1 0,1-1-1,0 1 1,-1-1 0,1 1-1,0-1 1,-1 0 0,1 1-1,0-1 1,0 1 0,0-1-1,0 0 1,0 1 0,-1-1-1,1 0 1,0 1 0,0-1-1,1 0 1,-1 1 0,0-1-1,0 0 1,0 1-1,0-1 1,0 0 0,1 1-1,-1-1 1,0 1 0,1-1-1,-1 1 1,0-1 0,1 0-1,-1 1 1,1-1 0,-1 1-1,1-1 1,3-1-14,0-1 1,1 1-1,-1 0 0,0 0 1,8-1-1,-10 2 17,98-31 40,1 4-1,2 5 1,201-19 0,-273 42-55,-29 0-84,-11 7-188,-96 80-1113,34-34-307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6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7 392,'0'0'1732,"-8"-7"-1334,14 15-387,0-2 1,0 1 0,1 0-1,0-1 1,0 0-1,0-1 1,14 8-1,3 4 44,264 207 331,-236-182-351,-41-33-23,1 0 0,-2 2 1,15 15-1,-22-22-38,0 0 1,0 0-1,-1 1 1,1-1-1,-1 1 1,0-1-1,0 1 1,-1 0-1,0 0 1,1 0-1,-1 0 1,-1 0-1,1 7 1,-1 30-1218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250 1 208,'0'0'1886,"-3"15"-1672,-7 22-122,-2 0 0,-1-1 0,-34 66-1,15-44-76,-9 14-93,-39 96 0,77-161-84,1-1 0,0 1 1,1-1-1,0 1 0,0-1 1,0 1-1,1 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5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0 440,'0'0'1608,"5"0"-1560,3 1-22,0 0 0,0 1-1,-1-1 1,1 2 0,0-1-1,-1 1 1,1 0-1,-1 1 1,0 0 0,0 0-1,0 0 1,-1 1 0,0 0-1,1 0 1,-2 1 0,1-1-1,-1 1 1,0 1-1,0-1 1,0 1 0,-1 0-1,4 8 1,-3 4 39,0 1 0,-2 0 0,0 1 0,-1-1 0,-2 40 0,0-52-51,-2-4 80,2-4-84,11 0-23,11-1 15,20 1-15,1 1-1,61 10 0,-93-9-227,-1-1-1,1 0 1,15-1-1,-10 0-259,4 0-758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0 357 320,'0'0'1968,"83"-82"-1807,-37 28-89,0 0-32,-9 2-24,-9 10-16,-10 9-96,1 9-225,-19 9-615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8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1 416,'0'0'2179,"-1"0"-2162,1 0-1,0 0 1,-1 0-1,1-1 1,0 1 0,-1 0-1,1 0 1,0 0-1,-1 0 1,1 0-1,-1 0 1,1 0 0,0 1-1,-1-1 1,1 0-1,0 0 1,-1 0-1,1 0 1,0 0 0,-1 0-1,1 1 1,0-1-1,0 0 1,-1 0-1,1 1 1,0 7-11,1 1 1,0-1-1,1 0 1,0 0-1,0 0 1,0 0-1,1 0 1,1-1-1,-1 1 1,1-1-1,1 0 0,-1 0 1,8 8-1,-5-6 0,1 0 0,1-1 0,-1 0 0,1 0 1,1-1-1,-1 0 0,1-1 0,1 0 0,12 6 0,-13-9-5,0-1 0,1 0 0,0 0 0,-1-1 0,1 0 0,0-1 0,13-1 0,-20 0 0,0 1 0,0-1 1,0 0-1,0 0 0,0 0 1,-1-1-1,1 1 1,0-1-1,-1 0 0,1 0 1,-1 0-1,1 0 0,-1-1 1,6-5-1,0-1 7,-1-1 0,0-1 0,8-12 0,-9 13-4,-4 4 5,0 0 1,0 0 0,0-1 0,-1 1-1,0 0 1,-1-1 0,1 1 0,-1-1-1,0-9 1,0 15-9,-1 1 1,0 0-1,1 0 1,-1 0-1,0-1 1,0 1-1,1 0 0,-1 0 1,0 0-1,1 0 1,-1-1-1,1 1 1,-1 0-1,0 0 0,1 0 1,-1 0-1,0 0 1,1 0-1,-1 0 1,0 0-1,1 0 0,-1 0 1,1 0-1,-1 0 1,0 1-1,1-1 0,-1 0 1,0 0-1,1 0 1,-1 0-1,0 1 1,1-1-1,-1 0 0,0 0 1,0 1-1,1-1 1,-1 0-1,0 0 1,0 1-1,1-1 0,16 13-30,-5 0 48,-1 1-1,-1 1 0,0 0 0,-1 0 0,-1 1 0,0 0 0,-1 0 1,-1 1-1,5 19 0,-3-3 20,-2-1-1,-1 1 1,-2 0-1,0 36 1,-3-53-19,0 2 35,0 0-1,-5 25 0,4-36-30,-1 0 0,0-1 0,0 1 1,-1-1-1,0 1 0,0-1 0,0 0 0,-1 0 0,-7 8 1,-10 10 33,-1 0 1,-1-2 0,-1-1 0,0-1-1,-2-1 1,-1-1 0,0-1 0,-1-1-1,-51 19 1,74-33-67,0 0 0,-1 0 1,0-1-1,1 0 0,-1 0 0,-7 0 1,12-6-310,1 2 250,0 0-1,0-1 1,1 1-1,0 0 1,0-1 0,0 1-1,0 0 1,1-4-1,8-12-374,20-32-1,24-25-727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23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 48,'0'0'639,"0"-4"474,-1 34-1127,0-11 17,1 0 0,1 0-1,1 0 1,4 21 0,-5-35-5,0-1 1,0 1-1,1-1 1,-1 0-1,1 1 0,0-1 1,1 0-1,-1 0 1,1 0-1,0 0 1,-1-1-1,2 1 1,-1-1-1,0 0 1,1 0-1,-1 0 1,1 0-1,0 0 1,0-1-1,0 0 0,0 0 1,7 2-1,2-1 9,-1-1-1,0-1 1,1 0-1,-1-1 1,20-2-1,0 1 38,-27 0-33,0 1 0,0-1 0,0 0 0,0 0 0,-1 0 0,1-1 0,0 0 0,-1 0 0,1 0 0,-1 0 0,0-1 0,8-5 0,-11 7-20,0 0 1,1 0-1,-1 0 1,0 0-1,0 0 1,0-1-1,0 1 1,0 0-1,0-1 1,0 1-1,-1 0 0,1-1 1,0 1-1,-1-1 1,1 0-1,-1 1 1,0-1-1,1 1 1,-1-1-1,0 1 1,0-1-1,0 0 0,0 1 1,0-1-1,-1 1 1,1-1-1,0 0 1,-1 1-1,1-1 1,-1 1-1,1-1 0,-1 1 1,0-1-1,0 1 1,0 0-1,1-1 1,-1 1-1,-1 0 1,1 0-1,0 0 1,-2-2-1,-15-11-494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9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2 640,'0'0'2229,"3"0"-2157,40-1 17,58 2 160,-98-1-241,0 1-1,0-1 0,0 0 0,0 1 0,-1 0 0,1 0 1,0 0-1,-1 0 0,1 0 0,0 0 0,-1 1 1,0-1-1,1 1 0,-1 0 0,0 0 0,0 0 0,0 0 1,0 0-1,0 0 0,0 0 0,-1 1 0,1-1 0,-1 1 1,1-1-1,-1 1 0,0-1 0,0 1 0,0 0 1,0 4-1,1 5 33,0 0 1,-2 0-1,1 1 1,-2-1 0,-3 22-1,3-25-31,-2-1 1,1 1-1,-1-1 0,0 0 1,-1 0-1,0 0 0,0-1 1,-1 1-1,0-1 0,0 0 1,-1-1-1,0 1 0,0-1 1,0 0-1,-1 0 0,-13 8 1,18-13-11,2 0-2,-1-1-1,0 1 0,0-1 1,1 0-1,-1 1 1,0-1-1,0 0 1,1 0-1,-1 0 1,0 1-1,0-1 0,0 0 1,1 0-1,-1 0 1,0 0-1,0 0 1,-1-1-1,-9 1-22,94 15-209,34-15 170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0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1421 184,'0'0'2283,"-3"1"-2084,0 2-110,10 0-30,26 4-3,43 3 41,-1-2 78,124-1 0,-196-7-166,0 0 0,0-1 0,1 1 0,-1 0 0,0-1 0,0 0 1,0 0-1,0 0 0,0 0 0,0 0 0,0-1 0,0 1 0,0-1 0,-1 0 0,1 0 1,-1 0-1,1 0 0,-1 0 0,0 0 0,1-1 0,-1 1 0,-1-1 0,1 0 1,0 1-1,-1-1 0,1 0 0,-1 0 0,0 0 0,0 0 0,0 0 0,0 0 1,0 0-1,-1-1 0,0 1 0,1 0 0,-1-5 0,3-87 36,30-183 1,41-316-30,-65 287 132,-9 270-128,-9-27 293,-22 64 737,-488 0-405,516 0-738,48-1-3318,-16-4 2042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5:37.90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277 212 256,'0'0'1430,"-9"-2"-1172,-31-13 57,19 7-211,1 0 0,-2 2-1,1 0 1,-1 2-1,-39-4 1,11 8 382,40 0 82,34 0-445,141-3-180,496-67 206,116-7 109,-155 73 232,-561 8-455,118 22-1,-99-12 47,-70-13 207,-93-35-2953,19 23 594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10 128,'0'0'799,"-2"-2"-643,2 1-141,0 1 0,0 0-1,0-1 1,0 1 0,0 0 0,0 0 0,0-1 0,0 1 0,0 0 0,-1-1-1,1 1 1,0 0 0,0 0 0,0-1 0,0 1 0,0 0 0,-1 0-1,1-1 1,0 1 0,0 0 0,0 0 0,-1 0 0,1 0 0,0-1-1,0 1 1,-1 0 0,1 0 0,0 0 0,-1 0 0,1 0 0,0 0-1,0-1 1,-1 1 0,1 0 0,0 0 0,-1 0 0,1 0 0,0 0-1,-1 0 1,0 17 567,1-9-710,0 912 779,0-919-657,0-1 1,0 0 0,0 0-1,0 0 1,1 1-1,-1-1 1,0 0-1,0 0 1,0 0-1,0 1 1,0-1-1,0 0 1,0 0 0,0 0-1,0 0 1,0 1-1,1-1 1,-1 0-1,0 0 1,0 0-1,0 0 1,0 0 0,0 1-1,1-1 1,-1 0-1,0 0 1,0 0-1,0 0 1,1 0-1,-1 0 1,0 0-1,0 0 1,0 0 0,1 0-1,-1 0 1,0 0-1,0 0 1,0 0-1,1 0 1,-1 0-1,13-3-264,9-12-230,-1-15-136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1 162 152,'0'0'2374,"3"0"-2337,20-2-5,0-1-1,0-1 0,38-13 1,-18 6 10,56-15-22,167-68 0,-257 89-387,-20 8-493,-16 8-228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1 752,'0'0'1837,"0"2"-1765,1 8-54,0 1 1,0-1 0,7 20-1,1 10 33,106 582 292,-76-460-379,-25-130-202,-13-32 218,-1 1-1,0-1 0,1 1 1,-1 0-1,0-1 0,1 1 1,-1-1-1,1 1 1,-1-1-1,1 1 0,-1-1 1,1 1-1,0-1 0,-1 0 1,1 1-1,-1-1 1,1 0-1,0 0 0,-1 1 1,1-1-1,0 0 1,-1 0-1,1 0 0,0 0 1,0 0-1,-1 0 0,1 0 1,0 0-1,-1 0 1,1 0-1,0 0 0,-1 0 1,1 0-1,0-1 0,-1 1 1,1 0-1,0 0 1,-1-1-1,1 1 0,0-1 1,11-19-686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15 363 592,'0'0'1278,"34"-11"-1142,108-33 1,-118 36-48,40-17 0,-60 22-65,0 0 1,0 1 0,0-1 0,0-1 0,0 1-1,-1 0 1,1-1 0,-1 0 0,4-7 0,-4 6 2,0 0 1,-1-1 0,0 1-1,-1-1 1,1 0 0,-1 1-1,0-1 1,0 0 0,-1 0-1,1 0 1,-2-8 0,1 5-5,-1 0 0,0 0 0,0 0 0,-1 0 0,-1 0 0,-5-14 0,6 18-12,-1 0-1,0 0 1,-1 0-1,1 0 1,-1 1-1,0-1 1,0 1-1,-1 0 1,1 1-1,-1-1 1,0 1-1,0 0 1,0 0 0,0 0-1,-7-2 1,3 2 32,0 0 1,-1 0 0,1 1-1,-1 0 1,1 1-1,-1 0 1,0 1 0,-11 0-1,18 1-34,0 0 0,0-1 0,0 1 0,1 0-1,-1 0 1,0 0 0,1 1 0,-1-1 0,0 1 0,1-1-1,0 1 1,-1 0 0,1 0 0,0 0 0,0 0-1,0 0 1,-2 5 0,-27 46-14,25-41 10,-5 13-5,1 0 0,1 0 0,1 1 0,1 0 0,1 0 0,-2 31 0,4-9 7,2-1 0,7 80 0,-4-120-10,1 0 0,-1 0 0,1-1 0,1 1 0,-1-1 0,1 1 0,0-1 0,0 0 0,1 0-1,0 0 1,0-1 0,0 1 0,1-1 0,0 0 0,0 0 0,0-1 0,1 1 0,-1-1 0,1 0-1,0-1 1,0 1 0,0-1 0,1 0 0,-1-1 0,12 3 0,-6-1 1,0-1 0,0-1 0,1 0-1,-1 0 1,0-1 0,1-1 0,-1 0 0,1-1 0,-1 0 0,1-1 0,-1 0 0,0-1 0,0-1 0,12-4-1,-6-2-17,-1 0-1,0-1 0,-1-1 0,0 0 1,-1-1-1,0-1 0,-1 0 0,-1-1 1,13-18-1,3-9-297,-1-2 1,30-60-1,-28 30-575,-16 15-601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6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 27 112,'0'0'2994,"-5"-6"-2725,3 3-229,-12-13 56,7 14-46,4 13 19,24 515 373,1-177-310,-5-142-119,-13-177-13,5 10-17,-7-34 4,0-1 0,0 1 0,-1 0 0,0 0 0,0 8 0,-1-13-1,0-1 0,0 1-1,0-1 1,1 1 0,-1-1-1,0 1 1,0-1 0,0 1-1,0-1 1,1 1 0,-1-1 0,0 1-1,0-1 1,1 1 0,-1-1-1,0 1 1,1-1 0,-1 0-1,0 1 1,1-1 0,-1 0 0,1 1-1,0-1 1,0 0-12,-1 0 0,1 0 0,0 0 0,0 0 0,0 0 0,0 0 0,0 0 0,0-1 0,0 1 0,0 0 0,-1-1 0,1 1 0,0-1 0,0 1 0,0-1 0,-1 1 0,1-1 0,0 0 0,-1 1 0,1-1 0,0 0 0,-1 1 0,1-1 0,-1 0 0,1 0 0,0-1 0,26-38-515,31-59 0,-17 20-158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 42 152,'0'0'2639,"-5"-8"-2315,-17-26-26,22 35-287,0-1 0,0 0 0,0 0 0,0 1 0,0-1 1,0 0-1,0 1 0,0-1 0,0 0 0,0 1 0,0-1 0,-1 0 0,1 0 1,0 1-1,0-1 0,0 0 0,0 1 0,0-1 0,-1 0 0,1 0 0,0 0 1,0 1-1,0-1 0,-1 0 0,1 0 0,0 0 0,0 1 0,-1-1 0,1 0 1,0 0-1,0 0 0,-1 0 0,1 0 0,0 0 0,-1 0 0,1 1 0,0-1 1,-1 0-1,1 0 0,0 0 0,0 0 0,-1 0 0,1 0 0,0 0 1,-1-1-1,1 1 0,0 0 0,-1 0 0,1 0 0,0 0 0,0 0 0,-1 0 1,1-1-1,0 1 0,0 0 0,-1 0 0,1 0 0,0 0 0,0-1 0,0 1 1,-1 0-1,1 0 0,0-1 0,0 1 0,0-1 0,-1 34-82,1-26 125,44 579 127,-8-198-110,-34-246-59,-2-91-93,0-50-110,0-8-724,1-6 752,1 0-1,1 0 0,-1 1 0,2 0 0,0-1 0,0 2 0,1-1 1,8-13-1,-1 0-210,10-30-689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227 10 216,'0'0'2534,"-5"-2"-2233,1 0-246,0 1 0,-1 0 0,1 0 1,-1 0-1,1 0 0,-1 1 0,0 0 0,1 0 0,-1 0 0,1 1 0,-1-1 0,1 1 0,-1 0 0,1 0 0,0 1 0,-1-1 0,-4 3 0,-1 6-26,1 0-1,1 0 0,0 0 1,0 1-1,1 0 1,1 1-1,-9 19 1,14-29-29,-11 25 1,1 1 0,2 1 0,0-1 0,2 2 0,2-1 0,0 1 1,2 0-1,1 50 0,1-74-6,1-1 1,0 1 0,0 0 0,1-1 0,-1 1 0,1-1 0,0 1-1,1-1 1,-1 0 0,1 1 0,0-1 0,0 0 0,1 0-1,0 0 1,0-1 0,0 1 0,0-1 0,0 1 0,1-1 0,0 0-1,0 0 1,0-1 0,1 1 0,-1-1 0,1 0 0,8 4 0,-1-1-4,2-1 1,-1 0 0,0-1 0,1-1 0,0 0 0,-1-1-1,1 0 1,0-1 0,0-1 0,23-2 0,-4 2 6,-19-1 0,0 0 1,1 0-1,-1-2 1,0 0-1,0 0 1,0-1 0,0-1-1,-1 0 1,1-1-1,-2-1 1,1 0 0,-1-1-1,0 0 1,0 0-1,10-11 1,-5 5 5,-2-1 1,0 0-1,0-2 1,-2 1-1,0-1 1,-1-1-1,17-33 0,-22 37 14,-1 0-1,-1-1 0,0 1 0,-1-1 1,-1 0-1,0 0 0,-1-1 1,0 1-1,-1 0 0,-1-1 0,-3-22 1,3 36-6,-1 0 0,1 0 1,-1 0-1,1 0 1,-1 0-1,0 0 1,0 0-1,0 0 1,0 0-1,0 0 1,0 1-1,-1-1 0,1 1 1,-1-1-1,1 1 1,-1-1-1,1 1 1,-1 0-1,0-1 1,0 1-1,1 0 0,-1 0 1,0 0-1,0 1 1,0-1-1,0 0 1,-3 0-1,-6-1 47,1 1-1,-1 0 1,0 0-1,-14 2 1,9-1 7,-9 0-7,2 2-1,-1 0 0,0 2 1,0 0-1,1 2 1,0 0-1,0 2 0,-29 14 1,24-9 4,-5 2-3,1 1 1,0 2 0,-36 26 0,68-44-137,1 0 61,-1 1 1,0-1-1,0 0 0,0 0 1,0 0-1,1 0 1,-1 0-1,0 0 0,0 0 1,0 0-1,0 0 1,1 0-1,-1 0 0,0 0 1,0 1-1,0-1 1,0 0-1,0 0 0,0 0 1,1 0-1,-1 0 1,0 1-1,0-1 0,0 0 1,0 0-1,0 0 1,0 0-1,0 1 0,0-1 1,0 0-1,0 0 1,0 0-1,0 0 0,0 1 1,0-1-1,0 0 1,0 0-1,0 0 0,0 0 1,0 1-1,0-1 1,0 0-1,0 0 0,0 0 1,0 0-1,0 1 1,0-1-1,-1 0 0,1 0 1,16-2-512,0-1 0,-1-1 1,1-1-1,25-11 1,23-14-1125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32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16,'0'0'766,"3"0"-666,-1-1-47,-1 1 1,1 0 0,-1-1 0,1 1 0,-1-1 0,1 1 0,-1-1 0,0 0 0,1 0 0,-1 1 0,0-1 0,1 0 0,-1 0 0,0 0 0,0 0 0,2-3 0,19-26-67,-5 7 58,-14 18-30,0 0 0,0 0 0,0 0 0,0 0 0,2-9 0,-3 10-7,-1-1 0,1 1 0,0 0 0,1 0 0,-1 0 0,5-6-1,-4 7-5,-1-1-1,0 1 0,1-1 0,-1 0 0,-1 0 1,1 0-1,0 0 0,-1 0 0,0 0 1,1-8-1,-2 11-20,0 11-1385,0-1 925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5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495 1 136,'0'0'879,"-5"0"-730,-11 1 23,0 1 0,0 1-1,1 1 1,-1 0-1,-25 10 1,-82 42 161,102-44-318,0 1-1,0 0 1,2 1-1,0 1 0,-20 21 1,27-24-11,1 0 1,1 0 0,0 1-1,1 1 1,0 0-1,1 0 1,1 0 0,-11 30-1,14-24-4,1-1 0,0 1 0,2-1-1,0 1 1,2 21 0,0-4-12,-1-33 9,0 0 0,0 0 1,0-1-1,0 1 0,1 0 1,0-1-1,-1 1 0,1-1 0,1 1 1,-1-1-1,0 1 0,1-1 0,0 0 1,0 0-1,0 0 0,0 0 0,0 0 1,1 0-1,-1 0 0,1-1 1,0 1-1,0-1 0,0 0 0,0 0 1,0 0-1,0 0 0,0 0 0,8 2 1,3 0-11,2-1 0,-1-1 0,0 0 0,1 0 0,25-2 0,-32-1 13,0 0 0,0-1 0,1 0 1,-1 0-1,0-1 0,-1 0 1,1-1-1,-1 0 0,1 0 1,-1 0-1,0-1 0,-1-1 1,1 1-1,-1-1 0,0-1 0,0 1 1,9-13-1,-1 0 11,0-1 1,-2-1-1,0 1 0,-1-2 1,15-41-1,-19 43 0,-2-1-1,-1 0 1,-1 0 0,3-32-1,-4-87 236,-3 91-18,0 49-221,0-1 1,-1 1 0,1 0-1,0-1 1,0 1 0,-1-1 0,1 1-1,0 0 1,0-1 0,-1 1-1,1 0 1,0-1 0,-1 1-1,1 0 1,-1-1 0,1 1 0,0 0-1,-1 0 1,1 0 0,-1-1-1,1 1 1,0 0 0,-1 0-1,1 0 1,-1 0 0,1 0-1,-1 0 1,1 0 0,-1 0 0,1 0-1,-1 0 1,1 0 0,-1 0-1,1 0 1,0 0 0,-1 0-1,1 0 1,-1 1 0,1-1 0,-1 0-1,1 0 1,0 1 0,-1-1-1,1 0 1,-1 0 0,1 1-1,0-1 1,0 0 0,-1 1 0,1-1-1,0 1 1,-1-1 0,1 0-1,0 1 1,0-1 0,-1 1-1,2 6-10,0 0-1,1 0 1,0 0-1,0 0 0,0 0 1,1-1-1,0 1 1,0-1-1,5 8 0,42 59 15,-45-66-10,12 15 8,1 5-3,2-2 1,1 0 0,38 35-1,80 46-3,-115-91-3,0 0-1,1-2 0,1 0 1,30 9-1,2-9-14,-55-12 8,0-1-1,0 1 1,-1-1 0,1 0 0,0 0 0,0 0 0,-1 0 0,1-1 0,0 1-1,-1-1 1,1 1 0,0-1 0,-1 0 0,1 0 0,-1 0 0,1-1 0,-1 1 0,5-4-1,-1-4-82,0-1 0,0 1 0,-1-1 0,8-21 0,5-13-252,11-11-214,2 6-303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6.4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166 457 416,'0'0'1158,"-2"21"-1126,-6 168 126,8-169-117,1-14-2,-1 0 1,0 0-1,0 0 1,0 0-1,-1 0 1,0-1-1,0 1 1,0 0-1,-1 0 1,-2 5-1,4-10-16,0-1 0,-1 0-1,1 1 1,0-1 0,0 0-1,-1 1 1,1-1 0,0 0-1,-1 0 1,1 1 0,-1-1-1,1 0 1,0 0 0,-1 0 0,1 1-1,-1-1 1,1 0 0,0 0-1,-1 0 1,1 0 0,-1 0-1,1 0 1,-1 0 0,1 0 0,0 0-1,-1 0 1,1 0 0,-1 0-1,1 0 1,-1 0 0,1-1-1,0 1 1,-1 0 0,1 0 0,0 0-1,-1-1 1,1 1 0,-1 0-1,1 0 1,0-1 0,0 1-1,-1 0 1,1-1 0,-15-16 153,14 16-164,-16-26 36,1-1 1,1-1-1,1 0 0,2-1 0,-15-56 0,22 61-27,1 0-1,1 0 0,1 0 0,3-47 0,0 23-11,0 35-11,0 1 1,1 0-1,0 0 1,1 0-1,0 0 1,1 1-1,1-1 1,0 1-1,1 0 1,10-17-1,-7 15-4,0 1-1,1 0 0,1 0 0,0 1 1,1 0-1,0 1 0,27-18 0,-39 28 2,27-13-221,-26 14 207,0 0-1,-1 0 1,1 0-1,0 0 0,-1 0 1,1 0-1,-1 0 1,1 0-1,0 0 1,-1 0-1,1 0 0,0 0 1,-1 1-1,1-1 1,-1 0-1,1 0 1,-1 1-1,1-1 0,-1 0 1,1 1-1,-1-1 1,1 1-1,-1-1 0,1 0 1,-1 1-1,1-1 1,-1 1-1,0-1 1,1 1-1,-1 0 0,0-1 1,1 1-1,-1-1 1,0 1-1,0-1 0,0 1 1,0 0-1,1-1 1,-1 1-1,0 0 1,8 29-468,2 3-131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12 372 40,'0'0'1402,"4"0"-1306,46 1 289,-24 1-277,0-2 0,-1 0 0,27-5 0,-44 3-87,0-1-1,1 0 1,-2 0-1,1-1 1,0 0-1,-1 0 1,1 0-1,-1-1 1,-1-1-1,1 1 1,-1-1-1,1 0 1,-2 0-1,1-1 1,-1 0-1,0 0 1,0 0-1,-1 0 1,0-1-1,3-8 1,1-2 35,-2-1 1,0 1-1,0-1 1,-2-1-1,-1 1 1,0 0-1,0-32 1,-3 49-48,-1 1 1,1-1-1,0 1 1,-1-1-1,1 0 0,-1 1 1,1-1-1,-1 1 1,0-1-1,1 1 0,-1 0 1,0-1-1,0 1 1,0 0-1,0 0 0,0-1 1,-1 1-1,-1-1 1,-1-2 7,-1 1 1,1 0 0,-1 1-1,0-1 1,-9-2 0,3 1 17,0 1-1,0 0 1,0 1 0,0 0 0,-14 0-1,8 2-16,14-1-15,0 0 0,0 1 0,0 0-1,0 0 1,-1 0 0,1 0 0,0 0 0,0 1-1,0-1 1,0 1 0,0 0 0,0 0 0,0 0-1,0 0 1,0 1 0,1-1 0,-1 1 0,0 0-1,1-1 1,-1 1 0,1 0 0,0 1 0,0-1-1,0 0 1,0 1 0,-3 4 0,-15 22-5,3-6-3,2 2 0,0-1-1,-17 44 1,22-41-1,1 1-1,2 0 1,1 0-1,1 1 1,1 0-1,1 0 1,2 0-1,5 51 0,-4-74 5,1 1-1,1-1 0,-1 0 0,1 0 1,0 0-1,1 0 0,-1 0 0,1 0 1,0-1-1,1 1 0,-1-1 0,1 0 0,5 6 1,-2-4-1,1 0 1,-1-1-1,1 0 1,0-1-1,0 0 1,1 0 0,18 7-1,-5-5 13,1 0 1,1-2-1,-1 0 0,1-2 0,0 0 1,29-2-1,-37 0 2,1-1 1,-1 0-1,0-2 0,1 0 1,-1 0-1,0-2 0,0 0 1,0-1-1,-1-1 0,0 0 1,0-1-1,0 0 0,-1-1 1,13-10-1,-14 9 6,-1 0-1,0 0 1,14-15-1,-23 21-73,0-1 0,0 1 1,-1-1-1,1 0 0,-1 0 0,0 0 0,0 0 1,0 0-1,0-1 0,-1 1 0,0 0 0,0-1 1,0 1-1,0-1 0,0-6 0,-1-3-975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7.0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57 632,'0'0'2185,"0"-18"-2746,0 0-103,0-3-896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378 1578 384,'0'0'1844,"-9"0"-1662,-38 6 102,-84 21-1,5 0-43,126-27-233,-1 0 0,1 0 0,0 0 0,-1 0 0,1 0 0,0 0 0,-1 0 0,1 0 0,0 0 0,-1 0 0,1-1 0,-1 1 0,1 0 0,0 0 0,0 0 0,-1 0 0,1-1 0,0 1 0,-1 0 0,1 0 0,0 0 0,0-1 0,-1 1 0,1 0 0,0-1 0,0 1 0,-1 0 0,1 0 0,0-1 0,0 1 0,0 0 0,0-1 0,0 1 0,-1 0 0,1-1 0,0 1 0,0-1 0,0 1 0,0-1 0,0-19-52,1 11 63,-1-54-32,9-284-1,1 194 27,-12-200 1,-2 313-5,-1-1 0,-2 2-1,-2-1 1,-20-57 0,21 78 119,7 16-71,-1-1 0,0 0 0,1 0 0,0 0 1,0 0-1,0 0 0,0-1 0,1-6 0,-1 5-57,1 0-1,1 0 1,-1 0 0,1 0 0,0 1 0,1-1 0,-1 0-1,1 0 1,0 1 0,1 0 0,-1-1 0,1 1-1,0 0 1,0 0 0,1 0 0,0 1 0,-1-1-1,7-5 1,2-3 5,-11 12-9,0-1 1,0 1 0,0 0 0,0-1 0,1 1-1,-1 0 1,1 0 0,-1 0 0,1 0 0,-1 0-1,1 0 1,-1 0 0,1 0 0,0 1 0,0-1-1,2 0 1,187-53 108,269-116-1,-458 169 7,-4 1-53,-9 5-76,7-3-22,0 0-1,0 0 0,0 1 0,0 0 1,1-1-1,-1 1 0,-3 4 1,-63 88-1389,40-48 280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7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 39 320,'0'0'2206,"-3"-6"-1946,-9-20-51,9 19 15,72 132-94,-42-78-77,-1 1 1,36 96-1,-53-119-224,-1 0-1,-2 0 1,-1 1 0,4 45 0,-10-94-560,-7-13-695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268 0 496,'0'0'1903,"-5"24"-1741,4-15-142,-10 44 152,-29 90 0,-158 362 102,195-496-343,1 0 0,-1 0-1,2 0 1,-1 1 0,1-1-1,1 18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 1 64,'0'0'2326,"0"10"-1781,-3 101-149,-31 185 0,17-185-385,16-102-14,0-3-42,-7-41-991,-2-12 374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0 471 408,'0'0'1648,"3"0"-1617,0-1-22,0 1 0,0-1 0,0 0 0,-1 0 0,1-1 1,0 1-1,-1 0 0,1-1 0,-1 0 0,1 1 0,-1-1 0,0 0 0,0 0 0,3-4 0,36-42 114,-23 25-96,21-22-15,-1-2 0,-3-2 1,31-57-1,-60 93-91,0-1 0,-1 0 1,-1 0-1,0 0 0,2-19 1,-4 7-568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8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19 504,'0'0'2091,"0"6"-1876,0 11-166,1 0 0,0 0-1,1 0 1,1 0 0,0-1 0,2 1 0,9 25 0,-10-34-42,6 16 6,1 0-1,1-1 0,26 38 0,-34-55-12,1-1 0,-1 0 0,1 0 0,0 0 0,0 0 0,0-1 0,1 0 0,-1 0 0,1-1 0,0 1 0,0-1 0,1 0 0,-1-1 0,0 0 0,1 0 0,0 0 0,-1-1 0,1 0 0,12 1 0,-15-3 1,0 1-1,0-1 1,0 0 0,0 0 0,0 0 0,0-1 0,0 1 0,-1-1-1,1 0 1,0 0 0,-1 0 0,1 0 0,-1-1 0,0 0 0,0 1-1,0-1 1,0 0 0,4-7 0,5-6 14,-2 0 0,16-32 0,-19 33-10,17-35 9,-2 0-1,24-86 0,-44 118 17,-2 17-25,1 1 0,0 0 0,-1 0 0,1-1 0,-1 1 0,1 0 1,0 0-1,-1 0 0,1 0 0,0 0 0,-1 0 0,1 0 0,-1 0 0,1 0 1,0 0-1,-1 1 0,1-1 0,-1 0 0,1 0 0,1 1 0,1 0-12,9 19 27,0 2 0,-2 0 0,0 0 0,-1 1 0,9 41 0,-14-51-4,6 32 11,-2 0 1,-3 1-1,-1 0 1,-3 76-1,-1-82-15,-1-24 20,0-1-1,-1 1 1,-1-1-1,0 0 1,-1 1-1,0-2 1,-1 1-1,-1 0 1,-1-1-1,0 0 1,0-1 0,-2 0-1,1 0 1,-2 0-1,0-1 1,0-1-1,-1 0 1,0 0-1,-1-1 1,0 0-1,-1-1 1,0-1-1,0 0 1,-1-1-1,0 0 1,0-1-1,-30 8 1,25-9-51,0-2 0,0 0 0,-33-1 0,52-3-30,0 0 1,0 0-1,0 0 1,0 0 0,0 0-1,0 0 1,0 0-1,0-1 1,0 1-1,1 0 1,-1 0-1,0 0 1,1 0-1,-1 0 1,1 0-1,-1 0 1,1 0-1,-1 0 1,1 0-1,0 1 1,1-3-1,46-44-848,15-2-180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02.22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29 533 136,'0'0'1280,"-4"-3"-1145,-21-13 413,40 16-555,114 1 41,-31 2 62,0-4 0,162-24 0,546-191 133,-309 70-185,8 44-25,-129 76-12,2 26-8,-160 2 2,-163-4-1,-23 1 3,61 4 0,-78 1-4,-1 0-1,0 1 0,0 0 1,0 1-1,-1 1 0,20 13 1,-4-4-1,57 34 21,43 22 89,-119-67-172,19 11 277,-28-16-214,-1 0 0,0 0 0,0 0 0,0 0 0,0 0 0,0 0 0,0 0 0,0 1-1,1-1 1,-1 0 0,0 0 0,0 0 0,0 0 0,0 0 0,0 0 0,0 0 0,0 1 0,0-1 0,0 0 0,0 0 0,0 0 0,0 0 0,0 0 0,0 0 0,0 1 0,0-1 0,0 0 0,0 0 0,0 0 0,0 0 0,0 0 0,0 0 0,0 1 0,0-1 0,0 0 0,0 0 0,0 0 0,0 0 0,0 0 0,0 0 0,0 1 0,0-1 0,-1 0 0,1 0-1,0 0 1,0 0 0,0 0 0,0 0 0,0 0 0,0 0 0,0 0 0,-1 0 0,1 1 0,-19 1-471,-1-2-254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33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0 206 8,'0'0'851,"0"-4"-724,1 2-105,-1-1 0,1 0-1,0 1 1,0-1 0,-1 1 0,2-1 0,-1 1 0,0 0 0,0-1 0,1 1 0,0 0 0,1-2 0,12-21 113,-12 21-130,0 0 0,0 0 1,0 0-1,0 0 0,1 0 1,6-5-1,9-9 3,1-7 8,-12 14-36,0 2-1,1-1 1,0 1-1,0 0 1,14-10-1,-21 18-7,-5 18-675,-14 2 282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 11 392,'0'0'2111,"10"-11"-1084,-10 481-275,-1-474-796,1 1 0,-1 0 0,1 0 0,-1 0-1,0 0 1,0 0 0,0 0 0,-1 0 0,1 0-1,-1 1 1,-2-4 0,-1-4-113,-21-35-701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191 0 200,'0'0'1882,"0"18"-1578,0-12-264,-1 0 0,1 0 0,-2-1 1,1 1-1,-1 0 0,1-1 0,-2 0 0,1 1 1,-6 8-1,-33 44 33,30-44-39,-26 36 25,-36 45-22,64-85-141,27-19-1175,8-11 215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3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291 1851 240,'0'0'2342,"-5"1"-2138,-8 2-127,14-1-69,24 0-58,-4-2 67,-1 1 19,5 1-3,1-1 0,36-5 0,-56 4-19,0-1-1,0 0 1,0-1-1,0 1 0,-1-1 1,1 0-1,0-1 1,-1 1-1,0-1 1,1 0-1,-1 0 1,-1-1-1,1 0 1,0 0-1,-1 0 1,4-4-1,-7 4 14,0 1 1,0 0-1,0-1 1,-1 1-1,0-1 1,1 1-1,-1 0 1,-1-1-1,1 1 1,-1-5-1,0-6 12,-7-448 19,3 128-58,1 31 0,2-15 0,3 189 0,-2 98-2,2 0 1,1 0 0,1 0-1,8-31 1,-10 62 19,-1-1 0,0 0-1,0 1 1,1-1 0,-1 0 0,0 0-1,0 1 1,0-1 0,0 0 0,0 0-1,0 1 1,0-1 0,0 0 0,0 1-1,-1-1 1,1 0 0,0 0 0,0 1-1,-1-1 1,1 0 0,0 1 0,-1-1-1,1 0 1,0 1 0,-1-1 0,1 1-1,-1-1 1,0 1 0,1-1 0,-1 1 0,1-1-1,-1 1 1,1-1 0,-1 1 0,0 0-1,1-1 1,-1 1 0,0 0 0,0 0-1,1 0 1,-1-1 0,-1 1 0,-39 1 134,24 0-118,-70 1 83,1 3 0,0 5 0,-102 24 0,168-28-117,13 0-630,23-5 160,1-1-1,0 0 0,20-3 0,28-10-580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5.0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470 1409 392,'0'0'1592,"-5"0"-1421,-9 2-7,-1 0 0,1 0 0,0 2 1,-25 8-1,19-5-20,0-1 1,-34 5 0,38-9-31,0-1 1,0 0-1,-27-3 0,42 2-110,0-1-1,-1 0 0,1 1 0,0-1 0,0 0 0,0 1 0,0-1 0,0 0 0,0 0 0,0 0 0,0 0 1,1 0-1,-1 0 0,0 0 0,0 0 0,1-1 0,-1 1 0,1 0 0,-1 0 0,1-1 0,0 1 0,-1 0 0,1 0 1,0-3-1,-6-41-24,5 28 22,-3-47-13,5-74 1,0 44 6,-1-38 26,-27-212-1,8 237 12,-38-125-1,55 222-20,-1 1 0,0-1 0,-1 1 0,-1 0 0,1 0 0,-1 0 0,0 1 0,-8-9 0,12 16-11,1 1 1,-1 0 0,1-1-1,-1 1 1,1-1-1,-1 1 1,1-1 0,-1 1-1,1-1 1,-1 1 0,1-1-1,0 1 1,-1-1 0,1 1-1,0-1 1,-1 0 0,1 1-1,0-1 1,0 1 0,0-1-1,0 0 1,0 1 0,-1-1-1,1 0 1,0 1 0,0-1-1,1 0 1,-1 1 0,0-1-1,0 0 1,0 1-1,0-1 1,0 0 0,1 1-1,-1-1 1,0 1 0,1-1-1,-1 1 1,0-1 0,1 0-1,-1 1 1,1-1 0,-1 1-1,1-1 1,3-1-14,0-1 1,1 1-1,-1 0 0,0 0 1,8-1-1,-10 2 17,98-31 40,1 4-1,2 5 1,201-19 0,-273 42-55,-29 0-84,-11 7-188,-96 80-1113,34-34-307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6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7 392,'0'0'1732,"-8"-7"-1334,14 15-387,0-2 1,0 1 0,1 0-1,0-1 1,0 0-1,0-1 1,14 8-1,3 4 44,264 207 331,-236-182-351,-41-33-23,1 0 0,-2 2 1,15 15-1,-22-22-38,0 0 1,0 0-1,-1 1 1,1-1-1,-1 1 1,0-1-1,0 1 1,-1 0-1,0 0 1,1 0-1,-1 0 1,-1 0-1,1 7 1,-1 30-1218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250 1 208,'0'0'1886,"-3"15"-1672,-7 22-122,-2 0 0,-1-1 0,-34 66-1,15-44-76,-9 14-93,-39 96 0,77-161-84,1-1 0,0 1 1,1-1-1,0 1 0,0-1 1,0 1-1,1 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5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0 440,'0'0'1608,"5"0"-1560,3 1-22,0 0 0,0 1-1,-1-1 1,1 2 0,0-1-1,-1 1 1,1 0-1,-1 1 1,0 0 0,0 0-1,0 0 1,-1 1 0,0 0-1,1 0 1,-2 1 0,1-1-1,-1 1 1,0 1-1,0-1 1,0 1 0,-1 0-1,4 8 1,-3 4 39,0 1 0,-2 0 0,0 1 0,-1-1 0,-2 40 0,0-52-51,-2-4 80,2-4-84,11 0-23,11-1 15,20 1-15,1 1-1,61 10 0,-93-9-227,-1-1-1,1 0 1,15-1-1,-10 0-259,4 0-758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0 357 320,'0'0'1968,"83"-82"-1807,-37 28-89,0 0-32,-9 2-24,-9 10-16,-10 9-96,1 9-225,-19 9-615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8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1 416,'0'0'2179,"-1"0"-2162,1 0-1,0 0 1,-1 0-1,1-1 1,0 1 0,-1 0-1,1 0 1,0 0-1,-1 0 1,1 0-1,-1 0 1,1 0 0,0 1-1,-1-1 1,1 0-1,0 0 1,-1 0-1,1 0 1,0 0 0,-1 0-1,1 1 1,0-1-1,0 0 1,-1 0-1,1 1 1,0 7-11,1 1 1,0-1-1,1 0 1,0 0-1,0 0 1,0 0-1,1 0 1,1-1-1,-1 1 1,1-1-1,1 0 0,-1 0 1,8 8-1,-5-6 0,1 0 0,1-1 0,-1 0 0,1 0 1,1-1-1,-1 0 0,1-1 0,1 0 0,12 6 0,-13-9-5,0-1 0,1 0 0,0 0 0,-1-1 0,1 0 0,0-1 0,13-1 0,-20 0 0,0 1 0,0-1 1,0 0-1,0 0 0,0 0 1,-1-1-1,1 1 1,0-1-1,-1 0 0,1 0 1,-1 0-1,1 0 0,-1-1 1,6-5-1,0-1 7,-1-1 0,0-1 0,8-12 0,-9 13-4,-4 4 5,0 0 1,0 0 0,0-1 0,-1 1-1,0 0 1,-1-1 0,1 1 0,-1-1-1,0-9 1,0 15-9,-1 1 1,0 0-1,1 0 1,-1 0-1,0-1 1,0 1-1,1 0 0,-1 0 1,0 0-1,1 0 1,-1-1-1,1 1 1,-1 0-1,0 0 0,1 0 1,-1 0-1,0 0 1,1 0-1,-1 0 1,0 0-1,1 0 0,-1 0 1,1 0-1,-1 0 1,0 1-1,1-1 0,-1 0 1,0 0-1,1 0 1,-1 0-1,0 1 1,1-1-1,-1 0 0,0 0 1,0 1-1,1-1 1,-1 0-1,0 0 1,0 1-1,1-1 0,16 13-30,-5 0 48,-1 1-1,-1 1 0,0 0 0,-1 0 0,-1 1 0,0 0 0,-1 0 1,-1 1-1,5 19 0,-3-3 20,-2-1-1,-1 1 1,-2 0-1,0 36 1,-3-53-19,0 2 35,0 0-1,-5 25 0,4-36-30,-1 0 0,0-1 0,0 1 1,-1-1-1,0 1 0,0-1 0,0 0 0,-1 0 0,-7 8 1,-10 10 33,-1 0 1,-1-2 0,-1-1 0,0-1-1,-2-1 1,-1-1 0,0-1 0,-1-1-1,-51 19 1,74-33-67,0 0 0,-1 0 1,0-1-1,1 0 0,-1 0 0,-7 0 1,12-6-310,1 2 250,0 0-1,0-1 1,1 1-1,0 0 1,0-1 0,0 1-1,0 0 1,1-4-1,8-12-374,20-32-1,24-25-727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9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2 640,'0'0'2229,"3"0"-2157,40-1 17,58 2 160,-98-1-241,0 1-1,0-1 0,0 0 0,0 1 0,-1 0 0,1 0 1,0 0-1,-1 0 0,1 0 0,0 0 0,-1 1 1,0-1-1,1 1 0,-1 0 0,0 0 0,0 0 0,0 0 1,0 0-1,0 0 0,0 0 0,-1 1 0,1-1 0,-1 1 1,1-1-1,-1 1 0,0-1 0,0 1 0,0 0 1,0 4-1,1 5 33,0 0 1,-2 0-1,1 1 1,-2-1 0,-3 22-1,3-25-31,-2-1 1,1 1-1,-1-1 0,0 0 1,-1 0-1,0 0 0,0-1 1,-1 1-1,0-1 0,0 0 1,-1-1-1,0 1 0,0-1 1,0 0-1,-1 0 0,-13 8 1,18-13-11,2 0-2,-1-1-1,0 1 0,0-1 1,1 0-1,-1 1 1,0-1-1,0 0 1,1 0-1,-1 0 1,0 1-1,0-1 0,0 0 1,1 0-1,-1 0 1,0 0-1,0 0 1,-1-1-1,-9 1-22,94 15-209,34-15 170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19.1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630 29 48,'0'0'2130,"-4"0"-1905,-22 0 57,5-1-229,0 1 0,0 0-1,0 2 1,1 1 0,-1 0-1,-32 11 1,18 0-51,0 1 0,2 2-1,-1 1 1,2 2 0,1 1 0,-33 29-1,50-38-1,0 1-1,1 0 0,0 1 0,1 1 1,1 0-1,0 0 0,1 1 0,1 1 1,0-1-1,2 1 0,0 1 1,0-1-1,2 1 0,-5 27 0,7-27-1,2-1-1,0 1 0,1-1 0,1 1 0,0-1 1,1 0-1,6 21 0,-4-25 1,0-1 1,1 1 0,1-1-1,-1 0 1,2-1-1,0 1 1,1-1-1,-1-1 1,2 1-1,10 9 1,4 2 7,1-2 0,1 0 1,1-2-1,0 0 0,2-2 1,0-1-1,0-2 1,1 0-1,50 13 0,-23-12 12,0-2 0,1-3 0,-1-2 0,87-2 0,-108-4-3,-1-2 0,1-2 0,-1-1-1,0-1 1,0-2 0,33-12 0,-29 5 2,-1-1 0,-1-2 0,0-1 0,-2-2 0,0-2 0,38-30 0,-59 41 0,0-1 0,0 0 0,-1 0 0,-1-1 1,0-1-1,-1 0 0,0-1 0,-1 1 0,-1-2 1,0 1-1,-1-1 0,-1 0 0,-1-1 0,0 0 0,-1 0 1,4-30-1,-8 38 1,0 1 1,-1-1-1,0 1 1,0-1-1,0 1 0,-1-1 1,-1 1-1,1 0 1,-2 0-1,-3-9 1,0 4 3,-1 0 0,0 1 0,-1 0 1,-1 0-1,-13-13 0,-11-6 27,-2 2-1,-67-43 1,100 70-47,-47-29 16,-2 2 0,0 2 0,-2 3 0,-1 2 0,-1 2 0,-71-14 1,76 26-135,51 8 106,0 0 0,-1 0 1,1 0-1,0 0 1,0 0-1,0 0 1,0 0-1,0 0 1,-1 0-1,1 1 0,0-1 1,0 0-1,0 0 1,0 0-1,0 0 1,-1 0-1,1 0 1,0 0-1,0 0 0,0 1 1,0-1-1,0 0 1,0 0-1,0 0 1,0 0-1,0 0 1,-1 1-1,1-1 1,0 0-1,0 0 0,0 0 1,0 0-1,0 1 1,0-1-1,0 0 1,0 0-1,0 0 1,0 0-1,0 1 0,0-1 1,0 0-1,0 0 1,1 0-1,-1 0 1,0 0-1,0 1 1,0-1-1,0 0 0,0 0 1,0 0-1,0 0 1,0 0-1,0 1 1,1-1-1,-1 0 1,8 12-250,12 5-77,0-1-1,1-1 1,38 22-1,18 0-639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0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1421 184,'0'0'2283,"-3"1"-2084,0 2-110,10 0-30,26 4-3,43 3 41,-1-2 78,124-1 0,-196-7-166,0 0 0,0-1 0,1 1 0,-1 0 0,0-1 0,0 0 1,0 0-1,0 0 0,0 0 0,0 0 0,0-1 0,0 1 0,0-1 0,-1 0 0,1 0 1,-1 0-1,1 0 0,-1 0 0,0 0 0,1-1 0,-1 1 0,-1-1 0,1 0 1,0 1-1,-1-1 0,1 0 0,-1 0 0,0 0 0,0 0 0,0 0 0,0 0 1,0 0-1,-1-1 0,0 1 0,1 0 0,-1-5 0,3-87 36,30-183 1,41-316-30,-65 287 132,-9 270-128,-9-27 293,-22 64 737,-488 0-405,516 0-738,48-1-3318,-16-4 2042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39.6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299 208 24,'0'-6'3306,"-8"135"-2989,-5 292 272,10-353-548,-5 141 64,-9 178 43,3 141 0,7-81-60,-27-6 63,15-296-113,-24 230 23,40-345-60,-1 45 6,4-73-14,9-2-85,13-2 118,-1 0 0,40-10 0,-9 2 5,475-45 75,4 38 179,-431 15-223,171-3 32,258-8 176,-3-21-112,-217-8-104,67-6-36,-233 33-20,-65 5 4,72-4 33,15 5-28,-24 1-1,-141 8-4,1 0 0,0 0 0,0 0-1,-1 0 1,1 0 0,0 0-1,-1 0 1,1 0 0,0 0 0,-1 0-1,1-1 1,0 1 0,-1 0 0,1 0-1,0-1 1,-1 1 0,1-1 0,-1 1-1,1 0 1,-1-1 0,1 1 0,-1-1-1,1 1 1,-1-1 0,1 0 0,-1 1-1,1-1 1,-1 1 0,0-1-1,0 0 1,1 1 0,-1-1 0,0 0-1,0 1 1,0-1 0,1 0 0,-1 1-1,0-1 1,0 0 0,0 0 0,0 1-1,0-1 1,-1 0 0,1 1 0,0-1-1,0 0 1,-1-1 0,1-10 12,0 7-11,0-1-7,0-1-1,0 0 1,-1 0 0,0 1-1,0-1 1,0 0-1,-4-10 1,-5-10-58,-10-50 0,4 14-65,-27-110-150,-25-223-1,37 151-41,0-316-1,15 197 276,-7-7 51,15 114-1,8 252-5,-3-45 11,-2 0 0,-15-66 1,10 62-9,9 17 75,1 37-41,-1 0-35,0-1 0,1 1-1,-1-1 1,0 1-1,1-1 1,-1 1-1,1-1 1,-1 1-1,1-1 1,-1 1 0,1-1-1,-1 0 1,1 1-1,-1-1 1,1 0-1,0 1 1,-1-1 0,1 0-1,0 0 1,0 1-1,0-1 1,-1-2-1,-5-12-2,4 14 10,1 0 1,-1 0-1,1 0 0,-1 0 1,1 0-1,-1 0 0,1 0 1,-1 0-1,0 1 0,0-1 0,1 0 1,-1 1-1,0 0 0,0-1 1,0 1-1,-2 0 0,-38 1-74,20 0 66,-600-37 21,258 8-82,225 16 49,-171-35-1,206 29 2,-1 4-1,-126 0 1,-295 33-3,220 0 52,222-15-26,0 4 1,1 3-1,-145 40 0,-109 22 60,299-67-70,1 2 1,-53 18-1,81-21-4,7-4 0,0 0 0,1 0 0,-1 0 0,0 0 0,0-1 0,0 1 0,0 0 0,0-1 0,-4 1 0,0-1-7,4 0-35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59.86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0 440 80,'0'0'768,"4"-7"-589,14-20 1255,-15 34-1081,2 16-579,-4-16 365,70 428 493,-16-49-386,-50-346-222,29 397 197,-33-299-159,-17 374 346,-1-383-312,-20 192 91,20-4-117,17-303-69,-1-7-1,1-1 0,0 1 0,0-1-1,1 1 1,-1-1 0,2 1 0,-1-1 0,1 0-1,0 1 1,0-1 0,3 7 0,3 13 8,-3-18 114,-5-7-120,0-1 0,0 0 1,0 1-1,1-1 1,-1 0-1,0 1 0,0-1 1,1 0-1,-1 0 1,0 1-1,0-1 0,1 0 1,-1 0-1,0 1 1,1-1-1,-1 0 1,0 0-1,1 0 0,-1 0 1,0 0-1,1 1 1,-1-1-1,1 0 0,-1 0 1,0 0-1,1 0 1,-1 0-1,0 0 0,1 0 1,-1 0-1,1 0 1,-1 0-1,0-1 0,1 1 1,-1 0-1,0 0 1,1 0-1,73-3-1,89-13 0,71-25 60,-83 14-16,813-69 326,-440 64-49,333-11 229,63-12-128,-873 49-413,212-15 65,-258 22-67,0-1 0,0 0 0,0 0 0,0 0 0,1 0 0,-1 0-1,0 0 1,0-1 0,0 1 0,0 0 0,0-1 0,0 1 0,0 0 0,0-1-1,0 1 1,2-2 0,-2 0-2,-1 1 1,1-1-1,-1 1 0,1-1 1,-1 1-1,0-1 0,1 0 1,-1 1-1,0-1 0,0 0 1,-1-2-1,10-33-32,-3-12-8,-3 1 0,-4-70-1,0 35-95,-2 16 29,-14-80 1,4 49-20,-56-1122-786,70 1111 815,-3-130 49,-3 193 58,-18-85 0,-23-42-4,33 130-15,-63-268 38,76 310-34,0 0-1,0 1 1,0 0-1,0 0 1,0-1-1,0 1 1,0 0-1,0 0 1,0-1-1,0 1 0,0 0 1,0-1-1,0 1 1,0 0-1,0 0 1,0-1-1,0 1 1,0 0-1,0 0 0,-1 0 1,1-1-1,0 1 1,0 0-1,0 0 1,0-1-1,-1 1 0,1 0 1,0 0-1,0 0 1,0 0-1,-1-1 1,1 1-1,0 0 1,0 0-1,-1 0 0,1 0 1,0 0-1,0 0 1,-1 0-1,1 0 1,0 0-1,0 0 1,-1 0-1,1 0 0,-1 0 1,-1 0 49,-16 0 331,-15 2-381,0 1 1,0 3-1,-45 12 1,-25 4 17,52-13-2,-606 77 95,-111-57-86,522-21-30,0 12-1,-445 93 1,473-58 1,-59 13 21,140-49 70,58-10-86,63-7 17,-68 6 171,43-8 163,-76-6-510,64 2 39,33 1 103,14 1 11,0 1 0,-1 0 1,1 1-1,-12-1 0,17 1-47,1-30-3673,0 7 3051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1.73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2374 440,'0'0'1054,"20"1"-988,14 12 28,-20-7 9,0-1 0,23 5 0,-15-6-48,0-1 1,0-1-1,1-1 0,-1-1 1,29-3-1,-35 0-35,-1 0 0,1 0 1,-1-2-1,0 0 0,-1-1 0,1 0 0,-1-1 0,20-13 1,-2-3 11,0-1 0,-1-2 1,-1-2-1,-2 0 0,-1-2 1,-1-1-1,23-37 0,-17 18-1,-2-2 1,-3-1-1,-2-1 0,22-69 0,-37 88-5,-1 0-1,-2 0 0,5-65 1,-8-110 58,-5 131-48,-19-222-11,1 3-18,18 226-8,3-92-8,0 154 6,-1 1-1,1 0 1,1 0-1,-1 0 1,1 0 0,1 0-1,0 0 1,0 1-1,1 0 1,0 0-1,0 0 1,1 0-1,0 1 1,0 0-1,1 0 1,0 1 0,13-10-1,10-4-8,1 1-1,0 2 1,47-19 0,-26 12 21,25-12 6,1 3 0,1 4 1,127-29-1,-166 52-11,0 3 0,0 1-1,47 5 1,-49-2 9,295 18 283,-207-10-243,50-7 106,-78-3 10,-96 1-157,37 0 194,-29 0-205,-2 0 6,-6 0 53,-12 4-332,-113 57-492,30-17-37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6.8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26 216,'0'0'1647,"0"-4"-1490,0 3-154,1 0 0,-1 0 0,0 0 0,1 0 0,-1 0 0,0 0 0,1 0 0,-1 0 0,1 0 0,0 0 0,-1 0 0,1 0 0,0 0 0,0 1 0,-1-1 0,1 0 0,0 1 0,0-1 0,0 0-1,0 1 1,0-1 0,0 1 0,0 0 0,0-1 0,0 1 0,0 0 0,0-1 0,0 1 0,0 0 0,0 0 0,0 0 0,0 0 0,0 0 0,0 0 0,2 0 0,53 5-21,-42-4 33,50 8 30,-1 1-1,0 4 0,-1 2 1,-1 3-1,61 28 0,-88-31-21,-1 1 0,-1 1-1,0 2 1,-2 1 0,0 2-1,-1 1 1,-2 1-1,0 1 1,-2 1 0,25 35-1,-8-2 43,-3 1 1,57 122-1,-81-148-45,-2 0 1,-2 1-1,0 0 0,-3 1 1,-1 0-1,-2 1 1,1 50-1,4 77 23,-8-133-41,0 1 0,3-1 0,0-1 0,3 1 0,0-1 0,23 54 0,16 8-8,-42-81 6,1 0 0,0 0 0,1 0 0,0-1 0,1 0 0,18 19 0,62 54 0,-84-81 0,20 18 2,2-1 0,1-2 1,0 0-1,32 15 1,-42-25-2,1 0 0,0-2 1,0 0-1,0-1 0,1 0 1,-1-2-1,1 0 0,26 0 1,45-1 10,64-2 41,-130-1-45,1-2-1,0 0 1,-1-2 0,26-8 0,-36 9-5,1-2 14,0 1 0,0 1 0,1 1 1,26-4-1,27 4-2,-61 3-14,-6 0 178,-4-22 195,1 20-383,-1 1 0,1-1 0,-1 1-1,0-1 1,0 1 0,1 0 0,-1-1-1,0 1 1,0 0 0,0 1 0,0-1-1,-1 0 1,1 0 0,0 1 0,0-1-1,0 1 1,0 0 0,-1 0 0,-3 0-1,-3 0-266,0 0 0,0 0 0,0 1 0,-10 2 0,-18 11-1882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1.8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62 2578 136,'0'0'652,"-10"0"-512,-20 0 9,12 0 17,15 0-74,5 0 1,30 0-6,0-1-1,0-2 0,0-1 0,0-2 0,41-12 1,-57 12-54,-1 1 0,0-2 0,-1 0 0,0-1 0,0 0 1,0-1-1,-1-1 0,-1 0 0,0 0 0,0-1 0,-1-1 0,16-21 1,0-7 36,-2-3 1,-1 0 0,26-68-1,-40 81-45,-2-1-1,-1-1 1,-1 1 0,-1-1-1,-2 0 1,-2-52-1,9-99 46,-5 91-36,4 1 0,24-109-1,-31 189-29,25-93-1,-5 21 3,-3 15-5,54-127 0,-37 109-1,-15 41 8,2 1 1,2 1 0,41-54-1,-25 21 18,-21 48-12,1 0-1,2 1 1,0 2 0,39-33 0,181-138 145,-232 189-163,1 1 0,-1 0-1,1 0 1,0 1 0,19-5 0,68-14 39,-81 20-16,22-6 5,-21 5-11,1 1 0,-1 0 0,1 1 0,30 0 0,35-6 53,-83 9-41,27-4-10,-10 1-21,3-1 22,1 2 0,-1 1 0,28 2 0,-48-1 6,-4 8-824,0 1 692,0 0-1,-1 0 1,0 0 0,-1 0-1,1-1 1,-2 1-1,1-1 1,-1 0-1,-8 9 1,-49 43-945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20.28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1 136,'3'6'2671,"-3"-6"-2631,61 0-34,188 4 262,89 2 315,-293-6-592,120 6 404,-164-6-316,1 0-72,5 0-5,-6 0 6,29 0-553,3 1 251,-46 1-289,-17 3 482,-29 6-510,0-1-321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2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16 776,'0'0'2937,"0"-15"-2921,19 15-1112,-10 0 479,1 6-159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61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 1064,'0'0'2916,"12"-4"-3743,3 4-502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95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1 536,'0'0'3130,"3"0"-3089,-2 0-53,-1 0-1,1 0 0,-1 0 0,0 0 1,1 0-1,-1 0 0,1 0 0,-1 0 0,1 0 1,-1 0-1,0 0 0,1 0 0,-1 0 1,1 0-1,-1 0 0,0 0 0,1 1 0,-1-1 1,1 0-1,-1 0 0,0 0 0,1 1 1,-1-1-1,0 0 0,1 0 0,-1 1 0,0-1 1,1 0-1,-1 1 0,0-1 0,0 0 1,1 1-1,4 7-656,1-3 110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0.0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836 6 200,'0'0'1447,"-32"-1"-1171,-111-4-44,125 6-193,0 0 0,0 0 0,0 2 0,0 0-1,1 1 1,-1 1 0,1 1 0,0 0 0,1 2 0,-1-1 0,1 2 0,-18 13-1,30-20-31,-34 22 53,1 0 0,2 3 0,1 1-1,1 1 1,-58 67 0,74-76-47,1 2-1,1 0 1,1 0-1,1 1 1,1 1-1,1 0 1,2 1-1,0 0 1,1 0 0,2 1-1,-5 32 1,8-28-8,1 1 1,2-1-1,5 55 1,-3-71-6,1-1 0,0 0 0,1 1 0,0-2 1,1 1-1,0 0 0,1-1 0,1 0 0,0-1 0,16 21 1,-10-18 0,0 0-1,1-1 1,1-1 0,0 0 0,0-1 0,1-1-1,1-1 1,0 0 0,0-1 0,1 0 0,29 7 0,-6-5 3,-1-3-1,1 0 1,0-3 0,58-1 0,-73-4 6,1 0-1,-1-2 1,0 0-1,0-2 1,0-1 0,0-1-1,-1-2 1,0 0-1,-1-1 1,0-2-1,-1 0 1,0-2 0,0 0-1,-2-1 1,36-33-1,-37 28 10,0 0-1,-1-2 1,26-37-1,-36 45-1,-1 1 0,0-2 0,-1 1 0,-1-1 0,0 0 0,-2-1 0,7-29 0,-8 22 20,0-1 0,-2 1 0,-1 0 1,-4-35-1,2 44-11,-1-1 1,0 1-1,-1 0 1,-1 0-1,0 1 1,0-1-1,-2 1 0,-9-16 1,0 7 22,-2 0 0,1 0 0,-2 2 0,-1 0-1,-1 1 1,-43-30 0,29 26-7,-1 2 0,-1 2 0,-74-28-1,98 42-49,0 1-1,-1 1 0,-15-3 1,29 6-2,0 0 1,0 0-1,0 0 1,0 0 0,0 0-1,-1 0 1,1 0 0,0 0-1,0 0 1,0 0-1,0 0 1,0 0 0,-1 0-1,1 0 1,0 0-1,0 0 1,0 0 0,0 0-1,0 0 1,0 0-1,-1 0 1,1 0 0,0 0-1,0 0 1,0 0 0,0 0-1,0 0 1,0 0-1,0 0 1,-1 1 0,1-1-1,0 0 1,0 0-1,0 0 1,0 0 0,0 0-1,0 0 1,0 0-1,0 0 1,0 1 0,0-1-1,0 0 1,0 0 0,0 0-1,-1 0 1,1 0-1,0 0 1,0 1 0,0-1-1,0 0 1,5 9-224,-3-6 122,10 15-269,1-1 0,1 0 0,1-1-1,24 21 1,28 13-1316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5.9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286 98 80,'0'0'1532,"6"-16"-1174,20-49-36,-26 65-311,0 0-1,1-1 0,-1 1 0,0-1 0,1 1 0,-1 0 0,0-1 0,0 1 0,0-1 0,1 1 0,-1-1 0,0 1 0,0-1 0,0 1 0,0-1 0,0 1 0,0-1 0,0 1 0,0-1 0,0 1 0,0-1 0,0 1 0,0-1 0,0 1 0,-1-1 0,1 1 0,0-1 0,0 1 0,0 0 0,-1-1 0,1 1 0,0-1 0,-1 1 0,1 0 0,0-1 0,-1 1 0,0-1 0,-10 2 32,10-1 1,-12 0-20,0 1-1,0 0 1,0 0-1,0 1 1,0 1 0,1 0-1,-1 1 1,1 0-1,0 1 1,0 1-1,1-1 1,-1 2 0,1 0-1,1 0 1,-1 1-1,1 0 1,-13 14 0,15-14-23,1 0 0,0 1 0,0-1 0,1 1 0,0 1 0,1-1 0,0 1 0,0 0 0,1 0 0,1 0 1,-1 1-1,2-1 0,-1 1 0,1 0 0,1-1 0,0 22 0,1-25-6,0-1-1,0 1 1,0-1 0,1 1 0,0-1-1,1 1 1,-1-1 0,5 9-1,-5-13 5,1 1-1,-1-1 0,1 1 0,0-1 0,0 0 0,0 0 1,0 0-1,1 0 0,-1 0 0,0 0 0,1-1 1,-1 1-1,1-1 0,0 0 0,-1 0 0,1 1 0,0-2 1,0 1-1,0 0 0,0-1 0,5 1 0,-2 0 2,0-1-1,1 1 1,-1-1-1,0-1 1,0 1-1,0-1 0,0 0 1,1 0-1,-1-1 1,-1 0-1,1 0 1,0 0-1,0-1 1,-1 0-1,6-3 0,4-6 15,-1 0 0,0 0 0,21-26 0,-28 31 32,-1 0-1,0 0 1,0-1 0,0 0-1,-1 0 1,0 0-1,-1-1 1,0 1 0,0-1-1,-1 0 1,0 0 0,-1-1-1,0 1 1,2-19-1,-6 68-22,-10 52-1,-1 29 56,2 640-199,11-745 88,-1-15 5,1 0 0,0 0 0,0 1 0,0-1 0,-1 0 0,1 0 0,1 1 0,-1-1 0,0 0 0,0 1 0,0-1 0,1 0 0,-1 0 0,1 0 0,-1 1 0,1-1 0,-1 0 0,1 0 0,-1 0 0,1 0 0,0 0 0,0 0 0,0 0 0,0 0 0,0 0 0,0 0 0,0-1 0,0 1 0,0 0 0,0-1 0,0 1 0,0 0 0,0-1 0,1 1-1,-1-1 1,0 0 0,0 0 0,0 1 0,1-1 0,-1 0 0,0 0 0,1 0 0,-1 0 0,0 0 0,0 0 0,3-1 0,17 1-874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6.42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76 0 240,'0'0'2334,"-3"17"-2162,-51 217 217,49-205-380,-7 17 8,10-37-13,4-16-5,0 1 0,0 0 0,0 1 0,1-1 0,0 0 0,0 1 0,1-1 1,6-7-1,-1-1-17,4-6 0,2-1-1,0 1 0,34-33 1,-48 52 23,1 0 1,-1-1-1,1 1 0,-1 0 1,1 0-1,-1 0 1,1 0-1,0 0 1,0 0-1,0 1 0,-1-1 1,1 0-1,0 1 1,0-1-1,0 1 1,0 0-1,0 0 0,0 0 1,0 0-1,0 0 1,0 0-1,2 1 1,-1 0 6,-1 0 0,1 1 0,-1-1 0,1 1 0,-1-1 0,0 1 0,1 0 0,-1 0 0,0 0 0,0 0 0,0 0 0,-1 0 0,3 4 0,4 7 49,-1 1-1,0 0 1,-1 1-1,5 18 1,-10-31-56,2 10 0,-1 1 0,0 0 1,-1 1-1,0-1 0,-1 15 0,0-23-31,0-4-13,0 0 0,-1 1 0,1-1 0,0 0 0,0 0 0,0 0-1,1 0 1,-1 0 0,0 1 0,0-1 0,1 0 0,-1 0 0,0 0-1,1 0 1,-1 0 0,1 0 0,-1 0 0,1 0 0,0 0 0,-1 0-1,1 0 1,0-1 0,0 1 0,0 0 0,-1 0 0,1-1 0,0 1-1,0 0 1,0-1 0,0 1 0,0-1 0,0 1 0,2-1 0,7 1-942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7.30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199 1811 944,'0'0'2174,"4"0"-2123,46 1-28,-20 1 23,0-2-1,54-6 1,-78 4-28,1 0 0,-1 0 0,1-1 0,9-4 1,-14 6-6,-1 0 1,1 0-1,0 0 1,-1 0-1,1 0 1,-1 0-1,1 0 1,-1 0-1,0 0 1,0-1-1,1 1 1,-1-1-1,0 1 1,0-1-1,0 1 1,0-1-1,-1 0 1,1 1-1,0-1 1,0-2-1,8-22 290,1-47-223,2-108-60,-5 102-14,3-39 1,28-539-137,-38 351 289,-2 273-90,-1-1 1,-8-34 0,0-1-27,-6-11-16,15 71-12,0-5 48,2 13-53,1 1-1,-1-1 0,0 1 0,0-1 0,0 1 0,0 0 1,0-1-1,0 1 0,0-1 0,0 1 0,0-1 0,0 1 1,0-1-1,0 1 0,0-1 0,0 1 0,-1 0 0,1-1 1,0 1-1,0-1 0,0 1 0,-1 0 0,1-1 0,0 1 0,0 0 1,-1-1-1,1 1 0,0 0 0,-1-1 0,1 1 0,0 0 1,-1 0-1,1-1 0,-1 1 0,1 0 0,0 0 0,-1 0 1,1-1-1,-1 1 0,0 0 0,-1 0 99,-10 0 1,-29 3 1,1 1-1,0 2 1,-44 13-1,-50 8-82,-7-17-86,215 1-3114,-26-10 2154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19.4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49 17 16,'0'-17'3151,"0"355"-3035,-11-342-538,-7-4-304,-2 1-793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5:37.90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277 212 256,'0'0'1430,"-9"-2"-1172,-31-13 57,19 7-211,1 0 0,-2 2-1,1 0 1,-1 2-1,-39-4 1,11 8 382,40 0 82,34 0-445,141-3-180,496-67 206,116-7 109,-155 73 232,-561 8-455,118 22-1,-99-12 47,-70-13 207,-93-35-2953,19 23 594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0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353 1 216,'0'0'1344,"1"0"-1310,-1 0 0,0 0 0,0 0 0,1 0 0,-1 0 0,0 0 1,0 0-1,1 0 0,-1 0 0,0 0 0,4 2 578,-4-1-578,1-1 0,-1 0 0,0 0 0,0 0 0,0 1 0,0-1 0,0 1 0,1 117 273,-12 334 270,-13-180-427,-61 754 207,-23-270 66,45-428-18,48-270-302,10-41-74,-5 30-1,0 13-57,10-59 38,-3-2-466,3 1 433,-1 0 1,0 0 0,1 0-1,-1 0 1,0-1 0,1 1-1,-1 0 1,1-1 0,-1 1-1,1 0 1,-1-1 0,1 1 0,-1-1-1,1 1 1,-1-1 0,1 1-1,-1-1 1,1 1 0,0-1-1,-1 0 1,1 1 0,0-1 0,0 1-1,-1-1 1,1 0 0,0 1-1,0-1 1,0 0 0,0 1-1,0-1 1,0 0 0,0 0 0,-6-25-712,-3-41 0,8 10-507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8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108 169 88,'0'0'1750,"-14"-9"-1538,-1-1-138,1 1 52,0 0-1,-16-6 1,9 7 952,73 4-1183,-16-1 66,749-76 24,5 62 196,-651 29-140,148 29 1,127 49 88,-293-61-94,-51-13-31,1-3 1,1-2-1,86-3 0,-156-6-62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7.80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0 160 232,'0'0'1128,"17"-7"-976,1-1-106,-5 1-2,1 1-1,0 1 0,1 0 1,-1 1-1,1 0 0,20-1 1,760-41 1245,10 42-630,-512 5-461,613 7 382,-192-14-22,-713 7-565,0-1-1,0 0 1,1 0-1,-1 0 1,0 0-1,0 0 1,0 0-1,0-1 0,0 1 1,0 0-1,0-1 1,0 1-1,0 0 1,0-1-1,0 1 0,0-1 1,0 0-1,0 1 1,0-1-1,1-1 1,-1 1-47,-1 0 0,0 1 0,0-1 1,1 0-1,-1 0 0,0 0 1,0 0-1,0 0 0,0 0 0,0 0 1,0 1-1,0-1 0,0 0 1,-1-2-1,1-5-295,5-6-455,-4-3-329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8.8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25 36 176,'0'0'1236,"-2"-6"-1077,-4-18-28,1 18 46,3 10 152,1 11-184,-7 339 200,8-265-272,4 215 145,24 32-18,3 64 50,-22 526 292,-10-594-190,1 71-23,0-403-326,0 0-1,0 0 1,0 0-1,0 0 0,1 0 1,-1 0-1,0 0 1,0 1-1,0-1 0,0 0 1,0 0-1,1 0 1,-1 0-1,0 0 0,0 0 1,0 0-1,0 0 1,1 0-1,-1 0 0,0 0 1,0 0-1,0 0 1,1 0-1,-1 0 0,0 0 1,0 0-1,0 0 0,0 0 1,1 0-1,-1 0 1,0-1-1,0 1 0,0 0 1,0 0-1,0 0 1,1 0-1,-1 0 0,0 0 1,0 0-1,0-1 1,0 1-1,0 0 0,0 0 1,0 0-1,0 0 1,1 0-1,-1-1 0,0 1 1,0 0-1,0 0 1,0-1-1,7-7-141,19-74-1620,-11 50 678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5.57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0 597 168,'0'0'891,"2"4"-700,3 12 13,-4-12 17,0-4-171,0 0 0,0 0 0,-1 0-1,1 0 1,0 0 0,0-1 0,0 1 0,0 0 0,0 0 0,-1 0 0,1-1-1,0 1 1,0 0 0,-1-1 0,1 1 0,0-1 0,1 0 0,1-4-30,1-1 1,-1 1 0,-1-1 0,1 0 0,-1 0 0,0 0 0,2-7 0,5-16 9,74-145 38,-2 4-33,-64 132-23,0 0 55,21-70 0,-34 102 50,-2 16-118,-1 19-40,0 2 49,8 42 1,-2-23 23,-7-50-31,0 11 2,2-1 1,0 0 0,0 0-1,5 13 1,-7-23-5,0 1 0,0-1 1,1 1-1,-1-1 0,0 1 0,0-1 0,1 1 0,-1-1 1,1 0-1,-1 1 0,0-1 0,1 1 0,-1-1 1,1 0-1,-1 0 0,1 1 0,-1-1 0,1 0 0,-1 0 1,1 1-1,-1-1 0,1 0 0,-1 0 0,1 0 1,-1 0-1,1 0 0,-1 0 0,1 0 0,-1 0 0,1 0 1,-1 0-1,1 0 0,-1 0 0,1-1 0,-1 1 1,1 0-1,-1 0 0,1 0 0,-1-1 0,1 1 1,-1 0-1,1-1 0,-1 1 0,1 0 0,-1-1 0,0 1 1,1 0-1,-1-1 0,1 0 0,19-22-37,95-174 20,-111 185 22,-1 6-33,0 18-26,7 121 94,-1-11 57,-7-101-98,2 1 0,1-1-1,11 33 1,-14-48-84,0 0-1,1 0 1,0 0-1,0 0 1,1 0-1,-1-1 1,1 1-1,0-1 1,1 0-1,-1 0 1,1-1-1,0 1 1,0-1-1,0 0 1,7 4-1,13 1-1000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1.0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805 252 504,'0'0'1298,"-18"-30"-1089,-61-97 0,76 122-187,0 0-1,0 0 0,-1 0 1,0 0-1,0 1 0,-1 0 1,1-1-1,-1 1 0,0 1 1,0-1-1,0 1 0,0 0 0,0 0 1,-10-3-1,1 0 49,1 1-50,0 0-1,0 1 1,0 1 0,0 0 0,-1 1 0,1 1-1,-1-1 1,1 2 0,-1 0 0,1 1-1,-1 0 1,1 1 0,-1 1 0,1 0-1,0 1 1,0 0 0,1 1 0,-1 0 0,1 1-1,0 0 1,0 1 0,-15 13 0,1 2-18,2 2 0,0 1 0,2 2 0,0 0 1,2 0-1,-29 56 0,29-44 15,1 1 1,3 1-1,1 1 1,-17 79-1,25-83-7,3 0 0,1 0-1,2 0 1,4 49-1,-1-74-9,-1-1 0,2 1 0,0-1 0,0 1 0,1-1 0,1 0 0,0-1 0,1 1 0,0-1 0,0 0-1,1 0 1,1-1 0,0 0 0,0-1 0,1 1 0,11 8 0,-3-5-1,0-1 1,0 0-1,1-2 1,1 0-1,0-1 1,0-1-1,1-1 1,0 0-1,29 5 1,8-2 2,0-3 1,0-2-1,106-4 0,-118-3 6,0-3 0,0-2 0,0-1 0,-1-3 0,59-22 0,-50 12 20,89-54 1,-118 60-14,0-1 1,-1-2-1,-1 0 1,-1-1-1,22-25 0,-33 32 9,0-1-1,-1-1 0,-1 1 0,0-2 0,-1 1 1,0-1-1,-1 0 0,-1 0 0,6-28 1,-9 30 4,0 0 1,-1 1-1,0-1 1,-1 0 0,-1 0-1,0 1 1,0-1-1,-2 1 1,1-1 0,-2 1-1,1 0 1,-10-21 0,3 16 5,0 1 1,-1 0-1,-1 0 1,0 1-1,-1 1 1,-1 0-1,-24-19 1,-7-1 47,-67-39 1,71 48-62,-1 1 1,-2 2-1,0 3 1,-1 1-1,-1 2 1,0 2-1,-56-9 1,76 22-181,26 1 152,0 0 1,0 0-1,-1 0 0,1 0 0,0 0 0,0 0 0,-1 0 0,1 0 1,0 0-1,0 0 0,0 0 0,-1 0 0,1 0 0,0 0 0,0 0 1,0 0-1,-1 0 0,1 1 0,0-1 0,0 0 0,0 0 0,-1 0 1,1 0-1,0 1 0,0-1 0,0 0 0,0 0 0,0 0 0,0 0 1,-1 1-1,1-1 0,0 0 0,0 0 0,0 1 0,0-1 0,0 0 1,0 0-1,0 0 0,0 1 0,0-1 0,0 0 0,0 0 0,0 1 1,0-1-1,0 0 0,0 0 0,0 0 0,0 1 0,0-1 0,1 0 0,-1 0 1,0 0-1,0 1 0,0-1 0,0 0 0,0 13-212,0-1-1,1 1 0,1 0 1,0-1-1,0 1 0,6 14 1,-2-15-144,0-1 0,16 21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00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236 0 800,'0'0'2615,"-12"0"-2456,4 1-140,3-2-13,-1 1-1,0 1 0,0-1 1,0 1-1,1 0 0,-1 0 0,0 1 1,1-1-1,-1 1 0,1 1 1,0-1-1,-10 6 0,-1 4-11,0 1 0,1 0 0,1 1 0,-15 18 0,24-26 2,0 1-1,1-1 1,0 1 0,0 0-1,0 0 1,1 0-1,0 1 1,1-1-1,-1 1 1,1 0-1,1-1 1,-1 1 0,1 11-1,0-15-1,1 0 0,0 0 0,1 0 0,-1 0 0,1 1 0,0-1 0,0 0 0,0 0 0,2 6 0,-1-8-4,-1 0 0,1-1 1,0 1-1,0 0 0,-1 0 0,1-1 1,0 1-1,0-1 0,1 1 0,-1-1 0,0 0 1,0 0-1,1 0 0,-1 0 0,0-1 1,1 1-1,3 0 0,-1 1 8,0-1 1,1 0-1,-1 0 0,0-1 0,0 1 1,1-1-1,-1 0 0,0 0 0,1-1 1,-1 0-1,0 0 0,0 0 1,0 0-1,0-1 0,0 0 0,0 0 1,0 0-1,0-1 0,7-5 0,-2-2 25,-1-1-1,0-1 0,-1 1 0,0-1 0,-1-1 0,-1 1 1,0-1-1,0-1 0,-1 1 0,5-23 0,-8 25 56,-1 6 241,5 14-279,7 18-64,2-1 1,1-1 0,26 34-1,-17-28-28,-13-15-76,0-1 1,18 16-1,-26-27 50,0 0 0,0-1-1,1 0 1,-1 0 0,1 0 0,0-1-1,0 1 1,-1-1 0,2-1 0,-1 1-1,0 0 1,10 0 0,21 0-750,-10-2-442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35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16 0 448,'0'0'2065,"-1"22"-2023,-1 0-17,-3 119 122,5 35-5,-4-145-138,1-21-86,2-15-206,2 2 295,-1 1 0,1-1 0,0 0 0,0 0-1,0 0 1,0 0 0,0 1 0,1-1 0,-1 0 0,1 1 0,0 0-1,0-1 1,0 1 0,0 0 0,0 0 0,0 0 0,0 0 0,1 0-1,3-2 1,6-3 57,0 0 1,22-9-1,12-1 71,66-15 0,-12 4-600,-83 21-151,-8 1-510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67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39 265 184,'0'0'2622,"0"0"-2610,0 1 1,0-1-1,0 0 0,0 0 0,0 0 1,0 0-1,-1 0 0,1 1 1,0-1-1,0 0 0,0 0 0,0 0 1,0 0-1,-1 0 0,1 0 1,0 0-1,0 0 0,0 0 1,0 0-1,-1 0 0,1 1 0,0-1 1,0 0-1,0 0 0,-1 0 1,1 0-1,0 0 0,0 0 0,0-1 1,0 1-1,-1 0 0,1 0 1,0 0-1,0 0 0,0 0 1,0 0-1,-1 0 0,1 0 0,0 0 1,0 0-1,0 0 0,0-1 1,0 1-1,-1 0 0,1 0 0,0 0 1,0 0-1,0 0 0,0-1 1,0 1-1,0 0 0,0 0 1,0 0-1,0 0 0,0-1 0,-1 1 1,1 0-1,0 0 0,0 0 1,0-1-1,0 1 0,0 0 0,0 0 1,-5-13 13,-1-1 0,2 1 0,0-1 1,0 0-1,1 0 0,1-1 0,0 1 1,1-26-1,1-21-149,0 59 95,0 0-1,1 0 1,-1 0-1,0 1 1,1-1-1,-1 0 1,1 1-1,0-1 1,0 0-1,0 1 1,-1-1-1,1 1 1,1-1-1,-1 1 1,0-1-1,0 1 1,0 0-1,1-1 1,-1 1-1,1 0 1,-1 0-1,1 0 1,-1 0-1,1 1 1,0-1-1,-1 0 1,1 1-1,2-2 1,6 0-286,0 0 0,0 0 0,19-1 1,-21 2 38,18 1-931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02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126 391 1208,'0'0'1625,"39"116"-1601,-31-93 16,0-5-40,0-5-104,-8-36-1769</inkml:trace>
  <inkml:trace contextRef="#ctx0" brushRef="#br0" timeOffset="1">8 14 784,'0'0'3137,"-8"-13"-3145,24 15-592,15 14 272,8 4-224,1-4-161,-17-4-943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41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1176,'0'0'3210,"5"7"-3171,64 69-3,-32-38 52,34 33 44,20 22-44,-63-62-115,47 61 95,-66-79-145,0 0-1,-1 1 1,-1 0 0,0 0 0,7 23-1,-14-37 57,1 0 0,-1 1 1,0-1-1,0 1 0,0-1 0,1 1 0,-1-1 0,0 1 0,0-1 0,0 1 0,0-1 0,0 1 0,0-1 0,0 1 0,0-1 1,0 1-1,0-1 0,-1 1 0,1-1 0,0 0 0,0 1 0,0-1 0,0 1 0,-1-1 0,1 1 0,0-1 0,0 0 1,-1 1-1,1-1 0,0 1 0,-1-1 0,1 0 0,-1 1 0,1-1 0,0 0 0,-1 0 0,1 1 0,-1-1 0,1 0 0,-1 0 1,1 0-1,0 0 0,-1 1 0,-24-2-618,19 0 433,-17-3-1015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73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400 1 1072,'0'0'2993,"-180"141"-2921,117-82-16,8-2-32,8-9 0,16-9-24,15-11 0,8-10-96,8-8-368,16-10-1017,-8-10-55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09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396 3 80,'0'0'1504,"-14"-3"-558,10 4-930,-1-1-1,0 1 1,0 0 0,0 0 0,0 1 0,0-1 0,1 1-1,-1 0 1,1 1 0,0-1 0,-1 1 0,1 0-1,-6 5 1,-7 7 11,-26 31 0,20-20-9,-4 5-14,2 1 1,1 1-1,2 1 0,1 1 0,2 0 0,1 2 0,2 0 0,1 1 0,-12 55 1,22-73-20,-4 38 1,9-51 10,-1 0-1,1 0 0,0 1 0,1-1 1,0 0-1,0 0 0,0 0 1,5 12-1,-2-11 0,1 0 1,0-1 0,0 1-1,1-1 1,0 0-1,0-1 1,1 1-1,-1-1 1,1-1 0,12 8-1,-6-4 1,1-1 0,0-1 1,0 0-1,1-1 0,19 6 0,-17-8 3,1 0 1,-1-2 0,1 1-1,0-2 1,0 0-1,32-4 1,-41 2 2,1-1 0,0 0 0,-1 0 0,0-1 0,1 0 0,-1 0-1,-1-1 1,1-1 0,0 1 0,-1-1 0,0-1 0,0 0 0,12-11 0,-5 0 18,-1 0 0,0-1 0,-2 0 0,0-1 0,-1-1 0,-1 0 1,0 0-1,-2-1 0,-1 0 0,0 0 0,-2-1 0,0 0 0,-1 0 0,-2 0 0,1-25 0,-3 40 1,-1 1-1,0-1 0,-1 0 0,1 1 1,-1 0-1,-1-1 0,1 1 0,-1 0 0,0 0 1,0 0-1,-1 1 0,1-1 0,-1 1 1,-1 0-1,1 0 0,-1 0 0,-7-6 1,3 4 10,-1 0 1,1 0 0,-1 1-1,-1 0 1,1 0 0,-1 1 0,0 1-1,0 0 1,-14-3 0,25 7-32,-16-3-513,25 11-585,-2-3 1016,21 14-942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4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11 2 608,'0'0'1394,"-1"-1"-1377,1 1 0,-1 0 0,1 0 0,0 0 0,-1 0 1,1 0-1,0 0 0,-1 0 0,1 0 0,-1 0 0,1 0 0,0 0 0,-1 0 1,1 0-1,0 0 0,-1 0 0,1 1 0,-1-1 0,1 0 0,0 0 1,-1 0-1,1 0 0,0 1 0,0-1 0,-1 1 0,2 5-4,1 0 0,0 1 0,0-1 0,0 0 0,1 0 0,0 0-1,0-1 1,1 1 0,0-1 0,0 0 0,7 8 0,8 13 28,-5-8-24,1 0-1,26 26 1,-23-27-1,28 37 0,-44-52-50,0 1 1,0 0 0,0-1 0,1 1 0,-1-1-1,1 0 1,-1 0 0,1 0 0,0 0 0,0 0-1,0-1 1,0 1 0,0-1 0,0 0 0,0 0-1,0 0 1,0 0 0,1-1 0,-1 1 0,0-1-1,1 0 1,-1 1 0,0-2 0,1 1 0,-1 0-1,0-1 1,0 1 0,4-2 0,15-6-929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85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0 368,'0'0'1843,"0"3"-1808,0-1-1,0 0 1,0 1-1,0-1 1,0 1-1,0-1 1,0 1 0,1-1-1,0 0 1,1 5-1,6 10 25,0 0-1,13 17 0,-3-2-26,-16-30-31,3 10 3,1-1 1,1 0-1,0-1 0,1 1 0,-1-1 0,2-1 0,11 11 1,-20-20-6,1 1-1,0-1 1,0 0 0,0 1 0,0-1 0,-1 0 0,1 0 0,0 1 0,0-1 0,0 0 0,0 0-1,0 0 1,0 0 0,0 0 0,0 0 0,-1-1 0,1 1 0,0 0 0,0 0 0,0-1 0,0 1-1,0 0 1,-1-1 0,1 1 0,0-1 0,0 1 0,-1-1 0,1 0 0,0 1 0,-1-1 0,1 1-1,-1-1 1,1 0 0,0-1 0,17-27-57,-17 27 55,31-82 7,-23 57 21,17-35 0,-25 62-19,0 1 1,-1-1-1,1 0 0,0 0 0,0 1 0,0-1 1,-1 1-1,1-1 0,0 1 0,-1-1 0,1 1 0,0-1 1,-1 1-1,1 0 0,0-1 0,-1 1 0,1 0 1,-1-1-1,0 1 0,1 0 0,0 1 0,15 23-7,-12-18-10,0 0 1,0 0-1,1-1 1,0 1-1,1-1 0,-1 0 1,1 0-1,0-1 1,0 0-1,1 0 0,0 0 1,0-1-1,0 0 1,0 0-1,0-1 0,1 1 1,15 3-1,-14-5-79,0 0-1,0 0 0,0-1 0,0 0 0,0 0 1,0-1-1,0 0 0,0-1 0,1 0 1,-1 0-1,0-1 0,-1 0 0,1-1 0,0 0 1,15-7-1,16-18-892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26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0 145 160,'0'0'1050,"10"5"-941,-2-1-72,0-1-1,0 1 1,0-1 0,1-1 0,-1 0-1,1 0 1,-1 0 0,14 0 0,-9-2 36,-8 0-29,0 0 0,0 0 0,0 0 0,0-1 0,8-1 0,-11 1-30,1 0 1,-1 0-1,0-1 0,0 1 1,0 0-1,-1 0 0,1-1 1,0 0-1,0 1 0,-1-1 1,1 0-1,-1 1 0,0-1 1,1 0-1,0-3 0,3-5 35,-1 1-1,0-1 0,0 0 0,-1 0 1,0 0-1,-1 0 0,-1 0 0,1-1 1,-2 1-1,1-1 0,-2-11 0,1 22-39,0-1 0,-1 0-1,1 1 1,0-1 0,-1 1-1,1-1 1,0 0 0,-1 1-1,1-1 1,-1 1 0,1-1-1,-1 1 1,1 0 0,-1-1-1,1 1 1,-1 0 0,0-1-1,1 1 1,-1 0 0,0-1-1,1 1 1,-1 0 0,1 0 0,-1 0-1,0 0 1,1 0 0,-1 0-1,0 0 1,-1 0 0,-24-1 88,22 1-68,-2 0-18,1 0 0,-1 0 0,1 1 0,-1 0 0,1 0 0,-1 0 0,1 0 0,0 1 0,0 0 0,-1 0 0,1 0 0,0 1 0,1-1 0,-1 1-1,0 0 1,1 1 0,0-1 0,0 1 0,0 0 0,0 0 0,1 0 0,-1 1 0,1-1 0,0 1 0,0-1 0,-3 10 0,0 1-10,0 1 1,1 0-1,0 0 0,2 0 1,0 0-1,1 1 0,-1 29 1,3-42-5,0 0 1,0-1-1,1 1 1,-1 0-1,1 0 1,0 0-1,0-1 1,0 1-1,0 0 1,1-1-1,0 1 1,-1-1-1,1 1 1,0-1-1,1 0 1,-1 0-1,1 0 1,-1 0-1,1 0 1,0-1-1,0 1 1,0-1-1,0 0 0,0 0 1,1 0-1,-1 0 1,1-1-1,-1 1 1,7 1-1,7 1-51,1-1-1,-1 0 1,1-1-1,-1-1 1,21-1 0,-26 0-26,0-1-22,-1-1-1,0 0 0,0 0 0,0-1 0,-1 0 1,1-1-1,-1 0 0,0-1 0,0 0 1,0 0-1,0-1 0,12-11 0,-4 5-218,33-23-957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2.9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844 318 656,'0'0'2027,"-26"-29"-1724,-83-88-38,103 111-223,-1-1-1,0 2 0,0-1 1,-14-8-1,18 13-27,1 0 1,0 0-1,-1 0 1,1 0 0,0 1-1,-1-1 1,1 1-1,-1 0 1,-3 0-1,-8-1 49,0-2 16,-1 1 0,1 1 0,0 0 0,-22 2-1,30 0-67,0 0 0,0 0-1,0 1 1,0 0 0,1 0 0,-1 0-1,0 0 1,1 1 0,0 0-1,0 1 1,0-1 0,0 1 0,0 0-1,-5 5 1,-27 36-9,1 2-1,-52 91 1,27-36-1,-54 126 0,95-181-1,2 1 1,3 0 0,1 1-1,3 0 1,-8 76 0,15-77-5,3 68 1,2-100 0,1-1 0,0 1 0,1-1 0,1 0 0,0 0 0,1-1 0,1 1 0,13 24 0,-9-23 2,1 0 0,1-2 1,1 1-1,0-1 0,0-1 0,2 0 0,-1-1 0,2-1 0,0 0 0,0-1 1,1-1-1,0 0 0,0-1 0,21 6 0,2-2 2,1-2-1,0-1 1,0-3 0,0-1-1,61 0 1,-54-6 9,1-3 0,-1-1 0,0-2 0,-1-3 0,1-1 0,-2-3 1,0-2-1,-1-1 0,0-3 0,-2-1 0,0-3 0,-2-1 0,0-2 0,-2-2 0,-1-1 0,-2-2 1,-1-2-1,-1-1 0,-2-1 0,34-51 0,-48 57 3,-1 0 1,-1-1-1,-1-1 0,-2 0 1,-2-1-1,-1 0 0,-1-1 1,-2 0-1,-1 0 0,-2-1 1,-1 1-1,-3-63 0,-1 75 5,-2 1 0,0-1 0,-1 1 0,-1 0 0,-1 0 0,-1 0 0,-1 1 0,-1 0 0,0 0 0,-15-21 0,7 16 17,-2 0 1,0 2 0,-2 0 0,-1 1-1,0 1 1,-41-29 0,17 20 21,-2 1-1,0 2 1,-2 3 0,-1 2 0,-1 2 0,-1 2 0,-85-17 0,125 33-71,-107-19 75,102 19-132,0 0 1,0 2 0,0 0-1,-24 4 1,41-4 43,1 0 1,-1 0-1,0 0 1,1 0-1,-1 1 1,0-1-1,1 0 1,-1 0-1,1 1 1,-1-1-1,1 0 1,-1 1-1,1-1 1,-1 1-1,1-1 1,-1 1-1,1-1 1,-1 1-1,1-1 1,0 1-1,-1-1 1,1 1-1,0-1 1,0 1-1,-1 0 1,1-1-1,0 1 1,0 0-1,0 0 1,1 21-403,-1-17 268,2 2 45,-1 0-1,1-1 1,0 1-1,0-1 1,0 1-1,1-1 1,0 0-1,1 0 1,-1 0-1,1-1 1,0 1-1,1-1 1,6 7-1,28 25-1015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5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1 138 776,'0'0'1183,"15"20"-1023,45 63-11,-51-70-116,-7-12-21,-1 0 1,0 0-1,0 0 0,0 1 0,0-1 0,0 0 1,0 0-1,0 1 0,-1-1 0,1 1 1,0-1-1,-1 1 0,1-1 0,-1 1 0,0-1 1,1 6 555,1-17-159,17-112-225,11-3-185,-30 123-11,1 1 1,-1 0 0,1-1-1,-1 1 1,1-1-1,0 1 1,0 0-1,0 0 1,0-1 0,0 1-1,0 0 1,0 0-1,0 0 1,2-1 0,-2 1-25,0 1 1,-1-1 0,1 1 0,-1 0 0,1-1-1,0 1 1,-1 0 0,1 0 0,0-1-1,-1 1 1,1 0 0,0 0 0,-1 0 0,1 0-1,0 0 1,0 0 0,-1 0 0,1 0 0,0 0-1,-1 0 1,1 0 0,0 1 0,-1-1 0,1 0-1,0 0 1,-1 1 0,1-1 0,0 1 0,-1-1-1,1 0 1,-1 1 0,1-1 0,0 2-1,9 16-660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0.01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207 45 616,'0'0'1737,"0"-8"-1548,0-22 40,0 32-229,1 0-1,-1 0 1,0-1 0,1 1-1,-1 0 1,1 0 0,0 0-1,-1-1 1,1 1-1,0 0 1,0-1 0,0 1-1,0-1 1,1 1-1,-1-1 1,0 1 0,0-1-1,1 0 1,-1 0-1,1 0 1,-1 0 0,1 0-1,0 0 1,-1 0-1,1 0 1,0 0 0,0-1-1,-1 1 1,4 0 0,5 1 0,-1 0 0,1-1 1,0 0-1,14 0 1,-21-2 4,0 0 0,-1 0 1,1 0-1,0 0 0,-1-1 0,1 1 1,-1-1-1,1 1 0,-1-1 1,0 0-1,0 0 0,0 0 0,0 0 1,0 0-1,0-1 0,0 1 0,2-5 1,11-11 68,-9 16-79,-3 2 1,0 1 0,0 0 0,-1-1 0,1 1 0,0 0 0,-1 0 0,1 0 0,-1 1 0,1-1 0,-1 1 0,1-1 0,-1 1 0,0 0 0,0 0 0,0 0 0,0 0 0,0 0 0,0 0 0,-1 0 0,3 5 0,2 2 75,-1 1 0,0 0 0,7 21 0,-8-12 15,0 0 1,-2-1-1,0 1 0,-1 0 1,-2 32-1,0-11 20,0-23-51,-1-1-1,0 1 1,-1 0-1,-1-1 1,-1 0-1,0 0 1,-2 0-1,1 0 1,-2-1 0,0 0-1,0-1 1,-2 0-1,-16 20 1,-1-4 61,0-1 1,-2-1 0,-1-2-1,-56 39 1,71-55-72,-1-1 0,-32 14 0,41-20-58,0 0 0,0-1-1,0 0 1,0 0-1,0-1 1,0 0 0,-1 0-1,1-1 1,-13-1-1,20 1 2,-1 0 0,1 0 0,0 0 0,0 0-1,0 0 1,-1 0 0,1 0 0,0 0-1,0 0 1,0 0 0,0 0 0,0-1 0,-1 1-1,1 0 1,0 0 0,0 0 0,0 0-1,0 0 1,0-1 0,0 1 0,-1 0 0,1 0-1,0 0 1,0 0 0,0-1 0,0 1-1,0 0 1,0 0 0,0 0 0,0 0 0,0-1-1,0 1 1,0 0 0,0 0 0,0 0 0,0-1-1,0 1 1,0 0 0,0 0 0,0 0-1,0-1 1,0 1 0,0-23-1052,0-11-613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7.33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533 1559 224,'0'0'1462,"-3"0"-1201,-232 12 851,63-8-612,118-5-406,53 1-93,-1 0 1,1 0-1,0 0 1,0-1-1,0 1 1,0-1 0,0 1-1,0-1 1,0 1-1,0-1 1,0 1-1,0-1 1,0 0-1,0 0 1,0 1-1,1-1 1,-1 0-1,0 0 1,1 0-1,-1 0 1,0 0 0,1 0-1,-1 0 1,1 0-1,-1 0 1,1 0-1,0 0 1,-1 0-1,1 0 1,0-1-1,0 1 1,0 0-1,0 0 1,0 0-1,0 0 1,0 0 0,0-1-1,1-1 1,0-7 12,0-1 1,1 0-1,4-11 1,-4 15-21,14-69 23,-4-2 0,5-104 0,-14-160-18,-4 201 4,-3 72 11,-3 0 0,-3 1 0,-23-84 0,-6-39 158,38 186-161,1 2 6,-1 0 1,1 0 0,-1-1 0,0 1-1,0 0 1,0 0 0,-3-5-1,3 4 35,1 3-65,86-3-74,154-28 83,20-2-88,-257 33 74,1 1-1,0 0 0,-1 1 1,1-1-1,-1 0 1,1 1-1,4 1 0,-7-1-3,0-1 0,0 1 0,0-1 0,0 1 0,0-1 0,0 1 0,0 0 0,0-1 0,0 1-1,0 0 1,-1 0 0,1 0 0,0 0 0,0 0 0,-1 0 0,2 2 0,-1 2-73,0-1 0,-1 1 0,1 0 0,-1 0 0,0 0 0,0 0 0,0 0 1,-1 0-1,0 0 0,-2 6 0,-12 44-919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8.08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334 28 456,'0'0'1820,"-3"-5"-1591,0 3-212,0 0 0,1 0 0,-1 0 0,0 0 0,0 0 1,0 0-1,0 1 0,0-1 0,-1 1 0,1 0 0,0 0 1,-1 0-1,1 1 0,-1-1 0,1 1 0,0 0 1,-1 0-1,1 0 0,-1 0 0,1 0 0,-1 1 0,1 0 1,0 0-1,-4 1 0,-6 3-14,1 1 1,0 0-1,0 1 0,1 1 0,0 0 1,1 0-1,-14 14 0,6-7-2,2 0-3,0 0 0,1 1 0,-18 24 0,28-33 0,0 0 1,0 0 0,1 1-1,0-1 1,0 1 0,1 0-1,0 0 1,0 0 0,1 1-1,0-1 1,-1 15 0,3-13-4,-1-2 1,1 0-1,1-1 0,-1 1 0,1-1 0,0 0 0,4 12 0,-4-17 5,0 0 0,0 0-1,0 0 1,0 0 0,1 0 0,-1-1-1,1 1 1,0 0 0,-1-1-1,1 1 1,0-1 0,0 1 0,0-1-1,0 0 1,0 0 0,0 0 0,0 0-1,1 0 1,-1 0 0,0-1-1,0 1 1,1-1 0,-1 0 0,3 1-1,1-1 5,0 0 0,0 0 0,-1 0 0,1-1 0,0 0 0,-1 0 0,1 0 0,-1 0 0,1-1 0,-1 0 0,0-1 0,1 1 0,-1-1 0,0 0 0,-1 0 1,1 0-1,0-1 0,4-4 0,7-8 7,-1-1 0,-1 0 0,16-24 0,-20 28-6,1-4 11,-1 0 1,0-1 0,-1 0-1,-1 0 1,10-33 0,-16 31 637,-2 31-572,-2 23-77,-7 44-1,1-14 67,-9 79 62,-14 219-39,31-182-89,0-177-15,0 0-1,0 0 1,0 0 0,0 0 0,1 0 0,-1 0 0,1 0-1,0 0 1,0 0 0,0 0 0,0 0 0,0-1-1,1 1 1,-1 0 0,1-1 0,-1 1 0,1-1-1,2 2 1,-1-2-37,1 0 0,-1 0 0,0 0 0,0-1 0,1 1 0,-1-1 0,1 0 0,-1 0 0,1 0-1,-1-1 1,1 1 0,0-1 0,-1 0 0,1 0 0,4-1 0,-2 1-52,0 0 0,-1-1 0,1 0 1,-1 0-1,1 0 0,-1-1 0,0 0 0,0 0 0,1 0 0,-1 0 0,0-1 0,-1 0 1,7-4-1,11-18-1679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9.76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1 287 72,'0'0'1720,"28"-19"-1632,-9-3-48,-9-6-24,18-3-16,-9-3-32,10-25-80,-1 9-200,-9 6-432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5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317 50 136,'0'0'1712,"-5"-5"-1536,2 3-161,-1-1-1,1 1 0,-1-1 1,1 1-1,-1 0 0,0 0 1,0 1-1,0-1 0,0 1 0,0 0 1,0 0-1,0 0 0,0 1 1,-1-1-1,1 1 0,0 0 1,0 0-1,0 1 0,-1-1 1,1 1-1,-5 1 0,-2 1 3,1 1 1,-1 0-1,1 0 0,0 1 0,0 0 0,1 1 0,-1 0 1,1 1-1,1 0 0,-1 0 0,-12 15 0,11-11-11,0 1 0,1 0 0,1 1 0,0-1 0,0 2 0,2-1 0,-1 1 0,-5 20 0,8-20-5,1 0-1,1 0 1,0 0 0,0 0-1,2 0 1,-1 1 0,2-1-1,0 0 1,6 28-1,-6-37 1,1 0-1,-1 0 1,1 0 0,0 0-1,1 0 1,-1 0-1,1-1 1,0 1-1,0-1 1,0 0-1,0 1 1,1-1 0,0-1-1,0 1 1,0-1-1,0 1 1,1-1-1,-1-1 1,1 1-1,0 0 1,0-1-1,-1 0 1,2 0 0,-1-1-1,0 1 1,0-1-1,0 0 1,1-1-1,5 1 1,-6 0 2,1-1 0,-1 1 0,1-1 0,-1 0 0,0-1 0,1 1 0,-1-1 0,0 0 0,0-1 0,1 1 0,-1-1 0,0 0 0,0 0 0,-1-1 0,1 1 0,0-1 0,-1 0 0,0 0 0,1-1 1,-1 1-1,4-5 0,7-10 5,-1 0 0,-1 0 0,-1-1 0,0-1 0,-1 0 1,-2-1-1,0 0 0,-1 0 0,0-1 0,-2 0 1,-1 0-1,-1 0 0,-1-1 0,1-35 0,-3 32 21,-1-30 104,0 54-103,0 0 0,0 0-1,0-1 1,-1 1 0,1 0 0,-1 0 0,0-1 0,0 1 0,0 0 0,0 0 0,0 0 0,0 0-1,0 0 1,-1 1 0,1-1 0,-1 0 0,1 0 0,-3-1 0,3 2 80,1 6-84,-1 72-104,11 244 220,9-44-262,-11-112-746,-6-105 78,-2-16-611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98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23 704,'0'0'1388,"34"-3"-1204,103-10-30,-94 9-71,-40 3-65,1 1 0,-1-1-1,0 1 1,1 0 0,-1 0 0,0 0-1,1 0 1,-1 1 0,0 0 0,7 1 0,-9-1-14,0 0 0,1-1 0,-1 1 0,0 0 0,0 0 0,0 0 0,0 0 0,0 0 0,0 0 0,0 0 0,-1 0 0,1 1 0,0-1 0,0 0 0,-1 0 0,1 1 1,-1-1-1,0 0 0,1 3 0,7 34 55,-4-15-10,1 8-11,-1 0 0,-1 0 0,-2 0 0,-3 46 0,0-7-24,2-54-10,-2 38 3,2-51-3,-1-1 1,0 1-1,1-1 0,-1 1 1,0-1-1,0 1 1,0-1-1,-1 1 0,1-1 1,0 0-1,-1 0 0,1 0 1,-1 0-1,0 0 1,0 0-1,-5 4 239,7-38-39,0 31-204,0 0 0,1 0 1,0 0-1,-1 0 0,1 0 0,0 0 0,0 0 0,-1 0 0,1 0 0,0 0 1,0 0-1,0 0 0,0 0 0,0 1 0,0-1 0,1 0 0,-1 1 1,0-1-1,1 0 0,32-13-7,-22 9 0,-3 1-58,0 0-1,1 1 1,-1 0-1,0 1 0,1 0 1,0 1-1,-1-1 1,1 2-1,12 0 0,-14 2-551,-7 8-345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5.66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59 599 304,'0'0'1734,"0"-17"208,0 14-1942,1 0 0,-1-1 1,1 1-1,0 0 1,0 0-1,0-1 0,1 1 1,-1 0-1,1 0 1,-1 0-1,1 1 0,2-4 1,32-34-15,-19 22 1,127-129 13,-142 145 8,-1 0 0,1 0 0,-1 0 0,0 0 0,0 0 0,0 0 0,0-1 0,0 1 0,0 0 0,0-1 0,-1 1 0,1-1 0,-1 1 0,0-1 0,0-2 0,-1-45 36,-1 26-44,1 15 2,1 9-1,0 0 0,0-1 0,0 1 0,0-1 0,0 1 0,0-1 0,1 1 0,-1 0 0,0-1-1,0 1 1,0-1 0,0 1 0,0 0 0,1-1 0,-1 1 0,0 0 0,0-1 0,1 1 0,-1 0-1,0-1 1,1 1 0,-1 0 0,0 0 0,7-2 841,-18-12-393,-92-42-325,75 43-83,0-1 0,1-1 0,-31-24 0,55 36-34,-1 1-1,1-1 1,0 0 0,0 0-1,0 0 1,0 0-1,1 0 1,-1-1-1,1 1 1,0-1 0,0 0-1,0 1 1,-2-6-1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7.3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0 721 48,'12'0'3055,"-6"-2"-3047,1 0 0,0 0 0,-1-1 0,1 0-1,-1 0 1,0-1 0,0 0 0,0 0 0,-1 0-1,9-7 1,6-5 52,166-115 213,-29 9-158,-154 120-45,0-1-1,0 1 1,0-1 0,0 0-1,-1 0 1,1-1 0,-1 1 0,0 0-1,3-6 1,-5 8-40,1 0-1,-1-1 1,1 1 0,-1 0-1,1-1 1,-1 1 0,0-1-1,0 1 1,0 0 0,0-1-1,0 1 1,0-1-1,0 1 1,0-1 0,0 1-1,-1-1 1,1 1 0,0 0-1,-1-1 1,0 1-1,1 0 1,-1-1 0,0 1-1,1 0 1,-1 0 0,0 0-1,0-1 1,0 1 0,0 0-1,0 0 1,-2-1-1,-58-48-6,-25-20-7,-77-43-7,146 100 64,0 0 0,1 0 0,1-2 0,-18-21 0,27 28 72,8 24-2068,0-15 1856,-1 0 0,0 0 0,0 0-1,0 0 1,0 0 0,3 1 0,3 4-307,6 14-891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38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18 624 80,'0'0'1042,"-3"0"-884,3 0-111,-1-1 1,0 1-1,0 0 0,1 0 0,-1-1 0,0 1 0,1 0 0,-1-1 0,0 1 1,1 0-1,-1-1 0,0 1 0,1-1 0,-1 1 0,1-1 0,-1 0 0,1 1 1,-1-1-1,1 1 0,-1-1 0,1 0 0,0 1 0,-1-1 0,1 0 0,0 0 1,0 1-1,-1-1 0,1 0 0,0 0 0,0 1 0,0-1 0,0 0 1,0 0-1,0 1 0,0-3 0,5-38-102,5 4 62,1 0 0,32-68 0,-9 25-5,-7 8 4,25-62 28,-52 134-19,1 1 1,0-1 0,0 1-1,0-1 1,-1 1-1,1 0 1,0-1 0,-1 1-1,1 0 1,-1 0 0,1 0-1,-1-1 1,1 1 0,-1 0-1,1 0 1,-1 0-1,1 1 1,12 26-53,26 66 100,17 36 34,-56-129-99,0 0 1,0-1 0,0 1 0,1 0-1,-1-1 1,0 1 0,0 0 0,1-1-1,-1 1 1,0-1 0,1 1-1,-1-1 1,1 1 0,-1-1 0,1 1-1,-1-1 1,1 1 0,-1-1-1,1 0 1,-1 1 0,1-1 0,0 0-1,-1 1 1,1-1 0,0 0 0,-1 0-1,1 0 1,0 1 0,-1-1-1,1 0 1,0 0 0,-1 0 0,1 0-1,0 0 1,-1 0 0,1 0 0,0-1-1,-1 1 1,1 0 0,0 0-1,-1 0 1,2-1 0,-1-1-2,1 1 1,0-1-1,-1 0 1,1 1-1,-1-1 1,1 0-1,-1 0 1,0 0-1,0 0 0,0 0 1,1-3-1,137-302 79,-135 299-65,-3 5 20,1-1-1,0 1 1,0 0-1,0 0 1,0 0-1,6-6 0,-7 9-23,0-1 0,0 0-1,0 1 1,1-1 0,-1 1-1,0-1 1,0 1-1,0 0 1,1-1 0,-1 1-1,0 0 1,1 0-1,-1 0 1,0 0 0,0 0-1,1 0 1,-1 0 0,0 0-1,1 1 1,-1-1-1,0 0 1,0 1 0,1-1-1,0 1 1,3 2-5,-1 0 1,1-1-1,-1 1 0,0 1 1,0-1-1,0 1 1,0-1-1,0 1 0,5 8 1,-1-2 19,4 5 26,0 1-1,-1 0 1,0 1-1,-2 0 1,0 1-1,9 25 1,-8-11 30,-1 0 1,9 65 0,-15-72-78,3 18-150,1 48-1,-8-90 99,1 0 0,0 1 0,0-1 0,0 0 0,1 0 0,-1 0 0,0 1 0,0-1 0,1 0 0,-1 0 0,0 0 0,1 0 0,-1 0 0,1 1 0,0-1 0,-1 0 0,1 0 0,0 0 0,0-1 0,-1 1 0,1 0 0,0 0 0,0 0 0,0-1 0,0 1 0,0 0 0,0-1 0,0 1 0,0-1 0,0 1 0,1-1 0,-1 1 0,2-1 1,5 1-1047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5.9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1 309 160,'0'0'1703,"13"0"-1718,82 0 217,0-3-1,96-17 1,-26-11 82,-24 4 19,247-17-1,-260 40-140,183-30 0,-284 29-143,1 0 28,1 1 0,-1 1 0,50 3 0,-60-1-45,-9 0 5,0 1 0,0 0-1,0 0 1,12 3 0,-40-13-52,1 0-1,1-1 1,-1-1 0,-29-27 0,34 29-137,-8-11-524,9 5-369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309 0 928,'0'0'2419,"-14"3"-2249,6-2-153,-3 0-3,0 1 0,-1 0 0,1 1 0,0 1 0,0-1 0,0 2 0,-16 8 0,4 2-2,0 0-1,-29 27 0,43-35-9,1 1-1,0 0 0,1 1 0,0 0 1,0 0-1,1 0 0,0 1 0,-8 18 0,11-20-12,1 0 0,0 0 0,-2 16 0,4-22 8,0 1-1,-1-1 1,1 0-1,0 0 1,0 0-1,0 1 1,1-1-1,-1 0 1,1 0-1,-1 0 1,1 0-1,-1 0 1,1 0-1,0 0 1,0 0-1,0 0 1,0 0 0,1 0-1,-1 0 1,3 2-1,1-2-10,1 1-1,-1-1 1,1 0-1,0 0 0,0-1 1,0 1-1,0-1 1,0-1-1,12 1 1,-9-1 10,1 0 0,0-1 0,-1 0 0,1 0 0,14-5 0,-16 3 10,0-1 1,-1-1 0,0 0 0,0 0 0,0 0-1,-1-1 1,1 1 0,-1-2 0,-1 1-1,1-1 1,-1 0 0,0 0 0,7-14-1,-6 6 96,0 0 0,-1 0 0,-1 0 0,0 0 0,-1-1 0,-1 1 0,0-1 0,-1 0-1,-1-18 93,0 35-204,0 0 0,0 1 0,0-1 0,0 1 0,0-1 0,1 0 0,-1 1 0,0-1 0,1 0 0,-1 1 0,1-1 0,0 0 0,-1 0 0,1 1 0,0-1 0,0 0 0,0 0 0,0 0 0,0 0 0,1 1 0,3 3-16,95 148-56,-83-124-84,-13-23 90,0-1-1,0 0 0,0 1 1,1-2-1,7 7 0,-11-10 12,0 0 1,0 0-1,0 0 0,0 0 1,1 0-1,-1 0 0,0 0 1,1 0-1,-1-1 0,1 1 1,-1-1-1,1 1 0,-1-1 1,1 1-1,-1-1 0,1 0 1,0 0-1,-1 0 0,1 0 1,-1 0-1,1 0 0,-1 0 0,1-1 1,0 1-1,-1 0 0,1-1 1,1 0-1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24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0 608,'0'0'2534,"1"23"-2419,20 273 373,-17-204-447,-14 165 0,1-172-403,4-71 22,3-28 8,2-149 365,1 160-23,-1 1 1,1 0-1,0 0 0,0-1 1,0 1-1,0 0 0,0 0 1,0 0-1,0 0 0,1 0 1,-1 0-1,1 1 0,0-1 1,-1 0-1,1 1 0,0-1 1,0 1-1,0 0 0,3-2 1,45-23 86,-43 23-85,11-6-136,1 0 0,0 2 0,1 0 0,-1 1 0,1 1 0,1 1 0,-1 1 0,25-1 0,-34 4-1222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5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88 451 40,'0'0'3263,"-5"-3"-3128,0 0-112,0 0 0,0 0-1,1 0 1,-1-1 0,1 0 0,0 0-1,0 0 1,0-1 0,1 1 0,-1-1 0,1 0-1,-3-8 1,-1-8-25,1 0 0,2-1 0,0 0-1,1 0 1,1 0 0,1-1 0,3-22 0,-2 19-24,0 19-2,0 0-1,1-1 1,0 1-1,0 0 1,1 0-1,0 0 0,0-1 1,1 2-1,0-1 1,0 0-1,0 1 1,1-1-1,0 1 0,0 0 1,1 0-1,0 1 1,0-1-1,0 1 0,1 0 1,-1 1-1,1-1 1,0 1-1,0 0 1,1 0-1,-1 1 0,1 0 1,7-2-1,10 3-591,-7 6-315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204 499 1104,'0'0'1865,"0"77"-1729,0-46-56,0 3-32,0-9-48,-8-2-40,0-10-224,1-18-761,-1-18-183</inkml:trace>
  <inkml:trace contextRef="#ctx0" brushRef="#br0" timeOffset="1">63 75 600,'0'0'3081,"-63"-74"-3089,79 81-704,15 17 296,16 14-57,-8-4-175,-7-4-344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24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1 488,'0'0'1943,"0"0"-1889,1 0-1,-1 0 1,1 0-1,-1 1 1,1-1-1,-1 0 1,1 1-1,-1-1 1,1 0-1,-1 1 1,1-1 0,-1 0-1,0 1 1,1-1-1,-1 1 1,0-1-1,1 1 1,-1-1-1,0 1 1,0-1-1,1 2 1,0 1-20,1 0 1,0 1-1,0-1 0,0 0 1,0 0-1,1 0 1,2 3-1,6 7 42,317 405 1270,-324-413-1352,8 8-25,-1 1 1,-1 1-1,0 0 1,-1 0-1,-1 1 1,7 17-1,-15-32 12,0-1 0,0 0 0,1 0 0,-1 0-1,0 0 1,0 1 0,0-1 0,0 0 0,0 0 0,0 1-1,0-1 1,0 0 0,0 0 0,0 0 0,0 1-1,0-1 1,0 0 0,0 0 0,0 1 0,0-1-1,0 0 1,0 0 0,0 1 0,0-1 0,0 0-1,0 0 1,0 0 0,0 1 0,0-1 0,-1 0 0,1 0-1,0 0 1,0 1 0,0-1 0,0 0 0,-1 0-1,1 0 1,0 0 0,0 0 0,0 1 0,0-1-1,-1 0 1,1 0 0,0 0 0,0 0 0,-1 0-1,1 0 1,0 0 0,-13-6-550,8 0 372,0 0 0,1-1 1,-1 1-1,1-1 0,1 0 1,-1-1-1,-2-8 0,-4-20-1046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5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470 1 104,'0'0'3025,"-16"13"-2624,-29 28-112,-51 58 1,37-30-8,-73 90 194,99-115-552,-48 84-1,73-111-431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25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0 104,'0'0'1047,"0"12"-975,5 90 153,29 160-1,-14-138-98,-8-14-52,-7-51-46,15 63 0,-18-86-9,-2-35 18,0-9-685,0-3-24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6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1 492 232,'0'0'926,"13"-8"-813,69-44 114,156-107 323,-167 98-478,-3-3 0,68-83-1,-265 295-1238,62-77 223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0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13 216,'0'0'1638,"5"-1"-1537,6-2-66,0 0 0,0 1 0,1 0 0,-1 1 0,0 0 0,1 1 0,-1 0 0,0 1 0,1 1 0,12 2 0,-4 1-2,0 1 0,-1 1 0,0 1 0,-1 0 0,20 12 0,155 105 78,-172-107-110,-20-16-70,1 0 1,0 0 0,-1-1 0,1 1-1,0-1 1,0 1 0,0-1 0,0 0-1,1 1 1,-1-1 0,0-1 0,0 1-1,1 0 1,-1 0 0,1-1 0,-1 1-1,0-1 1,1 0 0,-1 0 0,5 0-1,3 0-987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4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0 296 488,'0'0'902,"13"0"-806,5 0-69,77-3 158,-82 2-158,0 0 0,-1-2 0,1 1-1,-1-2 1,0 1 0,13-7 0,-12 3-3,1-1 0,-1 0 0,-1-1 0,0-1 1,0 1-1,17-20 0,-24 23-10,1 0 1,-2 0-1,1-1 0,-1 0 1,0 1-1,0-1 0,0-1 1,-1 1-1,0-1 0,-1 1 1,0-1-1,0 0 0,0 1 0,0-12 1,-2 6 15,-2-16 111,2 28-135,0-1-1,-1 1 1,1 0 0,-1 0 0,0 0-1,1 0 1,-1 0 0,0 0 0,0 0-1,1 0 1,-1 0 0,0 1 0,0-1-1,0 0 1,0 0 0,0 1 0,0-1-1,0 1 1,0-1 0,-1 1-1,-1-1 1,-3-2 10,0 2 0,0-1 1,0 0-1,-1 1 0,1 0 0,-1 1 0,1-1 0,-1 1 0,1 1 0,-1-1 0,1 1 0,0 0 1,-1 1-1,1-1 0,0 1 0,0 0 0,0 1 0,0-1 0,0 1 0,0 1 0,1-1 1,0 1-1,-1 0 0,1 0 0,-8 9 0,-1 6 31,1 1 1,1 1-1,1 0 1,-14 34-1,21-43-27,1 1-1,0 0 1,1-1 0,1 1-1,-1 1 1,2-1-1,1 21 1,0-1-15,-1-29-6,0-1 0,1 1 0,-1-1 0,1 1 1,0-1-1,0 0 0,0 1 0,0-1 0,0 0 1,1 0-1,-1 0 0,1 0 0,0 0 0,0 0 0,0 0 1,0-1-1,1 1 0,-1-1 0,1 1 0,0-1 1,-1 0-1,1 0 0,0 0 0,0 0 0,0-1 1,1 1-1,-1-1 0,0 0 0,0 0 0,5 1 0,11 2-5,-1-1-1,1-1 0,-1-1 1,27 0-1,-34-1-1,3-1-36,0 0 0,0-1-1,-1 0 1,1-1 0,0 0-1,-1-1 1,0-1 0,0 0 0,17-10-1,5-6-238,59-46-1,-92 65 274,75-59-617,-15 6-420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9.2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 93 48,'0'0'1414,"-5"-3"-1172,-15-12-36,16 11 354,5 3-558,1 0 0,-1 0-1,1 0 1,0 1 0,-1-1 0,1 1 0,0-1 0,0 1 0,-1 0-1,1-1 1,0 1 0,0 0 0,2 0 0,2 0-1,865-63 841,-90 62-279,-779 1-509,-9 0-112,-32 1-667,-71 9-1,40 8-281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9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402 60 864,'0'0'1678,"-9"-8"-1259,8 11-421,1 0 1,1-1-1,-1 1 1,0 0-1,1-1 1,-1 1-1,1 0 1,0-1-1,0 1 1,0-1-1,0 1 1,0-1 0,0 1-1,1-1 1,-1 0-1,1 1 1,0-1-1,0 0 1,0 0-1,0 0 1,0-1-1,0 1 1,0 0-1,0-1 1,1 0-1,-1 1 1,5 1 0,3 0-3,0-1 1,1 1 0,-1-2-1,0 1 1,1-2 0,15 0 0,-21 0 5,1-2 0,0 1 0,-1-1 1,1 1-1,-1-2 0,1 1 0,-1 0 1,0-1-1,0 0 0,0 0 0,0-1 1,-1 1-1,0-1 0,7-7 0,10-11 7,25-35-1,-43 53-12,2 12 50,-1 0-1,0 0 0,4 17 1,-1 6 23,-1 0 0,-2 1-1,-1-1 1,-3 54 0,0-62-37,-1-14-10,1-1 0,-2 1 0,0-1 0,0 0 1,0 0-1,-1 1 0,0-1 0,-1-1 0,1 1 1,-2 0-1,1-1 0,-1 0 0,0 0 0,0 0 0,-1-1 1,0 0-1,0 0 0,-1 0 0,-8 5 0,-13 9 43,-1-1 1,-1-2-1,-44 19 0,34-18-42,-1-2-1,-1-1 1,0-3 0,-1-1-1,-49 6 1,84-16-34,0 0-1,0-1 1,1 0-1,-1 0 1,0 0 0,0-1-1,0 0 1,1-1-1,-1 0 1,1 0 0,-13-6-1,15 6-47,1-1-1,0 0 1,0 0-1,0 0 1,0-1-1,1 0 1,-1 1-1,1-1 1,0 0-1,0-1 1,1 1-1,-1 0 1,1-1-1,0 0 1,0 1-1,0-1 1,1 0-1,-1 0 0,0-6 1,0-6-567,0 0 0,1-26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3.12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10 161 192,'0'0'2438,"-1"-3"-2199,-8-11 239,10 14-477,0-1 0,1 0 0,-1 1-1,0-1 1,0 1 0,0-1 0,0 1-1,1-1 1,-1 1 0,0 0-1,0-1 1,1 1 0,1 0 0,-2 0 2,56-10 134,0 3 1,1 2-1,102 4 1,-80 2-48,-79-1-87,0 1-1,0-1 1,0 0 0,0 0 0,0 0 0,0 0-1,0 0 1,0 0 0,0-1 0,0 1 0,0 0-1,0 0 1,0-1 0,0 1 0,-1 0 0,1-1-1,0 1 1,0-1 0,0 1 0,0-1-1,0 0 1,-1 1 0,1-1 0,0 0 0,-1 0-1,1 1 1,0-1 0,-1 0 0,1 0 0,-1 0-1,1 0 1,-1-1 0,0-1-48,0 1 1,0-1-1,0 0 1,-1 0-1,1 0 1,-1 0-1,0 0 0,0 1 1,0-1-1,0 0 1,-2-3-1,-15-25-1107,-2-1-1254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27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296 1162 192,'-12'-3'3089,"-19"1"-2945,0-1-1,0-2 1,-39-11 0,-20-3-56,89 19-89,-1 0 1,1 0 0,0 0 0,-1-1 0,1 1 0,0 0 0,-1-1 0,1 1 0,0-1 0,-1 0 0,1 1 0,0-1 0,0 0 0,0 0 0,0 1 0,0-1 0,0 0 0,0 0 0,0 0 0,-2-3 0,2 1-3,1 0 1,-1 0 0,0 0-1,1 0 1,0 0 0,0 0-1,0 0 1,0-4 0,1-10 1,-1-3 3,-1-27-31,3 0 0,8-53-1,7-8-16,-6 0 0,-1-119 0,-10 38 172,-1 184-102,1 0 0,-1 0 0,0 0 0,0 0-1,0 0 1,-4-8 0,3 8 22,0 1 1,1-1-1,-1 0 0,1 0 1,0 0-1,0-9 0,1 13-46,0 0 1,1-1-1,-1 1 0,0 0 0,1 0 0,-1 0 0,0 0 1,1 0-1,-1-1 0,1 1 0,0 0 0,-1 0 0,1 0 1,0 0-1,0 1 0,0-1 0,-1 0 0,1 0 0,0 0 1,2 0-1,25-14-33,-18 10 29,106-46-13,-100 45-223,-1 2 0,1-1 0,0 2 0,0 0-1,28-1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9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1 384,'0'0'2269,"7"35"-2093,45 242 230,-29-145-261,-6 0-1,2 187 1,-19-266-143,0-52-11,0-25-139,1 5 140,2 0-1,0 0 0,2 1 1,0-1-1,0 1 1,2 0-1,9-17 1,7-24-3,-6 13 15,1 2-1,2 0 0,31-48 1,-41 77 4,-6 8-8,0 0 0,1 0 0,-1 1 0,1 0 0,1 0 0,6-6-1,-10 11 0,0-1-1,0 1 1,1 0-1,-1 0 0,0 0 1,1 0-1,-1 0 0,1 0 1,-1 1-1,1-1 0,-1 1 1,1 0-1,-1 0 0,1 0 1,0 0-1,-1 0 0,1 0 1,-1 1-1,1-1 0,-1 1 1,1 0-1,-1-1 0,4 3 1,-2-1 3,1 0 1,-1 1 0,0 0 0,0 0-1,0 0 1,0 0 0,0 1 0,-1-1-1,1 1 1,-1 0 0,0 0 0,0 0-1,-1 1 1,1-1 0,-1 1 0,0-1-1,0 1 1,0 0 0,-1 0-1,2 6 1,0 9 21,1 0-1,-2 0 0,-1 35 0,-1-52-20,0-1-1,0 0 0,0 0 1,-1 1-1,1-1 0,-1 0 1,1 0-1,-1 0 0,0 0 1,0 0-1,0 0 0,0 0 1,0 0-1,0 0 0,-1 0 1,1 0-1,-1-1 0,-2 3 1,0-1-2,1 0 1,-1-1 0,0 0 0,0 0 0,-1 0 0,1 0 0,0 0 0,-9 1 0,-8 0-21,0-1 0,0 0 0,-28-2-1,28-1-25,17 1 47,-24 0-72,28 0 78,-1 0-1,0 0 1,0 0 0,1 0 0,-1 0 0,0 0-1,0 0 1,1 0 0,-1 0 0,0-1 0,1 1 0,-1 0-1,0 0 1,1-1 0,-1 1 0,0 0 0,1-1-1,-1 1 1,0-1 0,1 1 0,-1-1 0,1 1-1,-1-1 1,0 0 0,2 3-9,-1 0 0,0 1-1,1-1 1,0 0 0,-1 0-1,1 0 1,0 0 0,0 0 0,0 0-1,0 0 1,1 0 0,-1 0 0,1 0-1,-1-1 1,4 4 0,6 7 12,183 262 413,-178-251-626,16 32 0,-32-53 107,1 1 1,0-1 0,-1 0-1,1 1 1,-1-1-1,0 1 1,0-1 0,0 1-1,0 3 1,0-1-425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31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1 240,'0'0'3649,"0"112"-3441,0-70-96,0 0-80,0-10-8,0-7-24,0-9 0,0-6-64,0-39-1288,0-6 319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63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1 280 800,'0'0'2145,"39"-19"-2073,-19-16-32,19-7-40,0-9-32,-9-4-248,-21 10-225,-9 13-783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2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0 600,'0'0'2238,"0"20"-2086,9 236 525,2 410-460,-11-595-375,0-70 115,0-8 21,1-8 12,0-1 1,1 1-1,1-1 1,8-27-1,30-64-54,-20 53 38,-13 33 16,121-279-21,-127 298 31,-1 0 1,0 0-1,1 0 0,0 0 0,-1 0 1,1 0-1,0 0 0,0 1 1,0-1-1,0 1 0,0 0 0,1-1 1,-1 1-1,0 0 0,0 0 0,1 0 1,-1 1-1,1-1 0,-1 0 1,1 1-1,-1 0 0,1-1 0,-1 1 1,1 0-1,-1 1 0,4-1 1,-1 1 2,1 0 1,0 0 0,-1 1 0,1-1 0,-1 1 0,0 0 0,1 1 0,-1-1 0,0 1 0,6 5 0,7 6 27,-1 1-1,-1 1 1,23 27 0,-34-37-22,0 1 1,0 0-1,0 0 0,-1 0 1,0 1-1,0 0 0,-1-1 0,0 1 1,-1 1-1,0-1 0,0 0 1,1 16-1,-3-22-5,0 0 0,-1 0 0,1 0 0,-1 0 0,1 0 0,-1 0 0,0 0 0,0 0 0,0-1 0,0 1 0,0 0 0,0 0 0,0-1 0,-1 1 0,1 0 0,-1-1 0,1 0 0,-1 1 0,1-1 0,-1 0 0,0 0 0,0 0 0,0 0 0,1 0 0,-1 0 0,0 0 0,0-1 0,0 1 0,0-1 0,-4 1 0,-8 2-2,0-1 0,-1-1 1,-19 0-1,18-1-8,-120 1-199,136-1 206,0 0-1,0 1 0,0-1 1,0 0-1,0 0 0,0 1 1,0-1-1,0 0 0,0 0 1,-1 1-1,1-1 0,0 0 0,0 0 1,0 1-1,0-1 0,0 0 1,0 0-1,1 1 0,-1-1 1,0 0-1,0 0 0,0 1 1,0-1-1,0 0 0,0 0 1,0 0-1,0 1 0,1-1 0,-1 0 1,0 0-1,0 0 0,0 1 1,0-1-1,1 0 0,-1 0 1,0 0-1,0 0 0,1 1 1,-1-1-1,0 0 0,0 0 0,1 0 1,33 30 39,1-2-1,58 35 1,5 3-34,-93-62-152,0-1 1,0 0-1,1 0 0,0 0 0,0-1 1,0 1-1,0-1 0,0-1 0,11 2 1,3-2-1204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70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3 944,'0'0'1750,"5"0"-1715,27-1 106,-17 0-47,0 1 0,0 0 0,0 1 1,27 5-1,-38-6-80,-1 1 1,0 0 0,1 1 0,-1-1 0,0 0 0,1 1 0,-1 0 0,0 0 0,0 0-1,-1 0 1,1 0 0,0 1 0,-1-1 0,1 1 0,-1 0 0,0-1 0,0 1-1,0 0 1,0 0 0,0 1 0,-1-1 0,1 0 0,-1 0 0,0 1 0,1 6-1,1 1 19,-2 1 0,0-1 0,0 0 0,-1 1 0,0-1-1,-1 1 1,-4 15 0,4-21-37,-1 0 1,1 0-1,-2 0 1,1-1-1,-1 1 1,1-1-1,-1 0 0,-1 0 1,1 0-1,-1 0 1,0 0-1,0-1 1,0 0-1,-1 0 0,-8 7 1,1-3-19,6-3-8,0-1 0,0 0-1,0 0 1,0-1 0,-1 0 0,-10 4-1,16-7 63,20 0-10,24 0-10,-14-2 32,0 2-1,0 2 1,0 0 0,-1 2 0,38 9 0,-65-13-75,0 0 0,-1 0 1,1 0-1,-1 1 1,1-1-1,0 0 0,-1 0 1,1 1-1,-1-1 1,1 0-1,-1 1 0,1-1 1,-1 1-1,1-1 1,-1 0-1,1 1 1,-1-1-1,0 1 0,1-1 1,-1 1-1,0-1 1,1 1-1,-1 0 0,0-1 1,0 1-1,0-1 1,1 1-1,-1 0 1,0-1-1,0 1 0,0-1 1,0 1-1,0 0 1,0-1-1,0 1 0,0 0 1,0-1-1,-1 1 1,1-1-1,0 1 0,0 0 1,0-1-1,-1 1 1,1-1-1,-1 1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1.94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 42 600,'0'0'2335,"-3"-7"-1987,-10-20-21,10 20 296,32 7-4072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29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13 2008,'0'0'1841,"0"-13"-2177,20 23-1025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9.6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235 674 256,'0'0'2655,"10"-7"-2405,28-22-133,61-60 1,17-15-128,-99 92 22,-3 1-18,0 0 1,13-13-1,-25 21 21,1 1 1,0-1 0,-1 0 0,0 0-1,0 0 1,0-1 0,0 1 0,0 0-1,0-1 1,-1 0 0,0 1 0,0-1-1,0 0 1,0 1 0,0-6 0,0 1 22,-1 0 1,0 0-1,-1 1 0,0-1 1,0 0-1,0 0 1,-1 1-1,0-1 1,-1 1-1,0 0 0,0-1 1,0 1-1,-1 0 1,0 1-1,-10-13 1,-3-2-17,-1 1 0,-1 1 0,-1 0 1,-1 1-1,0 2 0,-1 0 0,-29-15 1,40 25-64,-1 0 1,0 1-1,-1 1 1,1 0-1,-1 0 1,0 1-1,0 1 0,0 0 1,0 1-1,0 0 1,0 1-1,-1 1 1,1 0-1,0 0 1,0 2-1,-20 5 1,19-3-153,0 1 0,1 1 0,-16 9 0,-32 23-996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6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69 42 1672,'0'0'2841,"-69"-41"-3177,108 41-992,1 0 735,-21 0-599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1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31 20 632,'0'0'2714,"-5"-5"-2542,4 3-168,0 1 0,1 0-1,-1 0 1,0 0 0,0 0-1,0 0 1,0 0 0,-1 0 0,1 1-1,0-1 1,0 0 0,0 0 0,-1 1-1,-1-1 1,3 1-3,0 0-1,-1 0 1,1 0-1,-1 0 1,1 1-1,0-1 1,-1 0-1,1 0 1,0 0 0,-1 1-1,1-1 1,0 0-1,-1 1 1,1-1-1,0 0 1,-1 1 0,1-1-1,0 0 1,0 1-1,0-1 1,-1 0-1,1 1 1,0-1-1,0 1 1,0-1 0,0 0-1,0 1 1,0-1-1,0 1 1,0-1-1,0 0 1,0 1-1,-1 12 1,1-1-1,1 0 1,3 20-1,29 129 88,-1-5 19,-20-47-48,-4 164 1,-9-234-77,-1 0 0,-2 0 1,-2 0-1,-1-1 1,-2 0-1,-20 53 0,23-70-35,3-7-10,1-13 8,2-6-23,2-14 69,1 0 1,1 0-1,1 0 0,0 1 1,2-1-1,0 1 0,14-26 0,-5 9-2,148-352 22,-157 368 18,-7 18-28,0 0-1,1-1 1,-1 1 0,0 0 0,1 0 0,-1 0 0,1 0 0,-1 0 0,1-1-1,-1 1 1,1 0 0,0 0 0,0 0 0,-1 1 0,1-1 0,0 0-1,0 0 1,0 0 0,0 1 0,0-1 0,0 0 0,0 1 0,0-1 0,0 1-1,0-1 1,1 1 0,-1-1 0,0 1 0,0 0 0,0 0 0,1 0-1,-1-1 1,0 1 0,0 0 0,0 1 0,3-1 0,9 0-1,1 1 0,-1 0 0,1 1 1,-1 0-1,0 1 0,1 1 0,-1 0 0,-1 0 1,1 2-1,-1-1 0,0 2 0,0-1 0,-1 2 0,1 0 1,-2 0-1,1 1 0,-1 0 0,13 15 0,-23-23-1,1 0 0,0-1 0,-1 1 0,1 0 0,-1 0 0,1 0-1,-1 0 1,0 0 0,1 0 0,-1 0 0,0 0 0,1-1 0,-1 1-1,0 0 1,0 0 0,0 0 0,0 0 0,0 0 0,0 0 0,0 0-1,0 0 1,-1 0 0,1 0 0,0 0 0,0 0 0,-1 0 0,1 0-1,-1 0 1,1 0 0,-1 0 0,1-1 0,-1 1 0,1 0 0,-1 0-1,0-1 1,0 1 0,1 0 0,-1-1 0,0 1 0,0-1 0,0 1-1,1-1 1,-1 1 0,0-1 0,0 1 0,0-1 0,0 0 0,-2 1-1,-8 3 1,0-1 0,0 0-1,-17 2 1,14-3-4,-26 4-25,-1-2-1,-61-1 0,99-3 166,5 13 8,-2-12-144,0 0-1,0 0 1,0 0-1,0 0 1,0-1-1,0 1 1,0 0-1,0 0 1,0 0 0,1 0-1,-1-1 1,0 1-1,0 0 1,1 0-1,-1 0 1,1-1-1,-1 1 1,1 0-1,0 0 1,21 27 35,34 31 0,-13-15 51,6 8-2,67 77-4,-111-122-205,1 0 0,-1 0-1,0 0 1,-1 1 0,0 0 0,0 0 0,-1 0 0,0 0-1,0 0 1,0 1 0,-2 0 0,1-1 0,0 12 0,-2-6-1044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5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1 632,'0'0'2542,"6"23"-2235,4 9-209,4 11 118,13 70-1,-22-88-147,1 27 11,-6-51-79,0 0 1,0 0-1,0 0 1,0 0-1,0 0 1,0 1-1,1-1 1,-1 0-1,0 0 1,1 0-1,-1 0 1,0 0-1,1 0 1,0 0 0,-1 0-1,1 0 1,-1 0-1,1 0 1,0 0-1,0 0 1,1 2-8,-2-2-38,18-3-151,-12 0 183,-1-1 0,1 0 1,-1-1-1,0 1 0,0-1 1,-1 0-1,1-1 0,7-7 1,5-6-1,-10 12 24,0 0-1,0 0 1,0 1 0,1 0 0,0 0 0,0 1 0,9-4-1,-16 8 2,1 0 0,-1-1-1,0 1 1,1 0-1,-1 0 1,0 0-1,1 0 1,-1 0 0,0 0-1,1 1 1,-1-1-1,0 0 1,1 1-1,-1-1 1,0 1-1,0-1 1,1 1 0,-1 0-1,0 0 1,0-1-1,0 1 1,0 0-1,0 0 1,0 0-1,2 2 1,21 35 204,-13-20-127,41 75 190,-19-32-205,17 34-246,-50-95 143,0 0 0,0 0 0,0 1 0,0-1 0,-8 3-875,8-3 875,0-1 0,0 1 0,-1 0 0,1 0 0,-2 0-181,-24 0-964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4.55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340 1473 776,'0'0'2119,"-6"-7"-2016,-17-21-68,23 27-35,1 1-1,0-1 1,0 0 0,-1 1 0,1-1 0,0 1 0,0-1 0,0 1 0,0-1 0,0 1 0,0 0 0,0-1 0,0 1-1,0 0 1,0 0 0,0 0 0,0-1 0,0 1 0,0 0 0,0 1 0,0-1 0,0 0 0,1 0 0,38 0 33,-35 0-19,13 0 21,0 0 0,0-1-1,0-1 1,0-1 0,0-1 0,-1 0 0,1-1-1,-1-1 1,21-11 0,-19 9-13,-12 6-14,0 0 0,0-1 0,-1-1 0,0 1 0,1-1-1,9-8 1,-15 10 0,0 0-1,-1-1 0,1 1 1,-1 0-1,1-1 0,-1 1 0,0-1 1,0 1-1,0 0 0,0-1 1,0 1-1,-1-3 0,0-5 10,1-34 13,1 3-3,-2 0 1,-11-74-1,-74-233-16,0 20-4,54 215 2,26 92 32,1 0 0,2-1-1,0 0 1,1 0 0,1 0 0,1-23 0,-21 45 1065,-56-4-567,-116-21-1,84 9-657,92 10-756,17 6 851,0 0 0,0-1 0,0 1 1,0 0-1,0 0 0,0-1 0,0 1 1,0 0-1,0-1 0,0 1 0,0 0 1,0 0-1,0-1 0,0 1 0,0 0 0,0 0 1,0-1-1,0 1 0,1 0 0,-1 0 1,0-1-1,0 1 0,0 0 0,0 0 1,1-1-1,-1 1 0,0 0 0,0 0 0,0 0 1,1 0-1,-1-1 0,0 1 0,1 0 1,31-16-1467,-23 12 970,30-20-1891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5.12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176 793 280,'0'0'1866,"-7"-2"-1662,-25-3 121,31 5-291,0-1-1,0 1 0,1-1 1,-1 1-1,0-1 1,1 1-1,-1-1 0,0 0 1,1 1-1,-1-1 1,1 0-1,-1 0 0,1 1 1,0-1-1,-1 0 1,1 0-1,0 0 0,-1 1 1,1-1-1,0 0 1,0 0-1,0 0 0,0 0 1,0 0-1,0 1 1,0-1-1,0 0 0,0-1 1,0-39-7,1 26-3,-1 5-24,2 0-1,-1 0 1,1 0-1,1 1 1,-1-1-1,2 1 1,-1-1-1,10-15 1,48-71-9,-44 72 8,18-24 9,-19 26 3,0-1 0,13-25 0,-27 45 13,0-1 1,-1 0-1,1 1 0,-1-1 0,0 0 0,0 0 1,0 0-1,-1 0 0,0 0 0,1-1 1,-2-4-1,3 0-30,0 0 0,0 0 1,1 0-1,0 0 0,7-14 0,-10 23 6,7-14 5,-5 13 54,-1-1 1,0 0 0,0 0 0,0 0-1,0 0 1,0 0 0,-1 0-1,1 0 1,-1 0 0,1 0-1,-1-1 1,0 1 0,1-3-1,-42-17 231,-51-16-147,34 15 51,1-2 0,-76-46 0,147 82-1158,-1 1 0,15 16 0,-24-24 798,33 31-945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6.3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157 764 112,'0'0'1466,"-2"-4"-1152,-3-6-160,3 6-54,0 0 0,1 1 0,-1-1 0,1 0 0,0 0 0,0 0 0,0 0 0,0 0 0,1 0 0,-1-4 0,2 3-93,-1 0 0,1 0 0,0 0 0,0 0-1,0 0 1,0 0 0,1 0 0,0 0 0,0 0 0,1 1 0,-1-1 0,1 1 0,0 0-1,7-8 1,3-2-12,1 1 0,29-20-1,-7 5 15,65-51 23,29-24 28,-116 84 115,-14 18-147,0 1 0,0-1 0,1 0 0,-1 1 0,0-1 0,0 1 0,0-1 0,0 0 0,0 1 0,-1-1 0,1 1 0,0-1 0,0 1 0,0-1 0,0 0 0,-1 1 0,1-1 0,0 1 0,-1-1 0,1 1 0,0-1 0,-1 0 0,-3-2 107,1 1-1,-1 0 1,0 0 0,0 0 0,0 0-1,0 0 1,-7-1 0,-10-5-445,-56-26 335,1-3 1,-111-74-1,160 92 162,-42-41 1,59 43-109,5 8-39,-1 3-40,4 5-53,18 5-1490,76 48 243,-43-28 193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7.6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111 689 32,'0'0'1375,"12"-7"24,14-42-1205,26-66-1,13-25-176,6 9-17,-69 128-30,6-15 758,-19 11 313,-8-1-1230,-56-34 335,1-2 0,-71-59 0,143 102-189,-1-1-1,1 1 1,0-1-1,0 0 1,0 0-1,0 0 1,0 0-1,1 0 1,-4-4-1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2.2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 23 160,'0'0'213,"-7"4"-109,-25 12 2241,36-15-2328,1 0-1,0 0 1,0 0 0,0 0-1,0-1 1,0 0 0,0 0-1,7-1 1,7 0 33,32 2 96,-18 0-10,0-1-1,-1-2 1,64-11-1,-86 11-104,26-7 93,0 1 0,0 2 1,39-1-1,-74 7-100,1 0-14,5 0-8,-6 0 8,-6 0-242,-50 2-466,17 6-47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4.7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423 1245 528,'0'0'1755,"-22"0"-1541,-5-1-131,3 0 68,0 0 0,0 2 0,-32 5 1,14-4 1256,41-2-1408,0 0-1,0 0 1,-1 0 0,1 0-1,0 0 1,0 0 0,0 0-1,0-1 1,0 1 0,0 0-1,0-1 1,0 1 0,1-1-1,-1 1 1,0-1 0,0 0-1,0 1 1,0-1 0,1 0-1,-1 1 1,0-1-1,0 0 1,1 0 0,-1 0-1,1 0 1,-1 0 0,1 0-1,-1 0 1,1 1 0,0-1-1,-1-1 1,1 1 0,0 0-1,0-1 1,-1-1 1,1 1 0,-1 0 1,1 0-1,-1 0 0,0 0 0,0 0 0,0 0 0,0 0 1,0 0-1,-2-1 0,-8-18-7,-6-58 9,3 0-1,-4-110 1,2 22-26,-44-238-37,57 388 68,0 1 0,-1 0 0,0 0 0,-10-22 0,13 38-2,1-1 0,0 1 0,0-1 0,0 1 0,-1-1-1,1 0 1,0 1 0,0-1 0,0 1 0,0-1 0,0 1 0,0-1 0,0 0 0,0 1 0,0-1 0,0 1 0,0-1-1,1 0 1,-1 1 0,0-1 0,0 1 0,0-1 0,1 1 0,-1-1 0,0 1 0,1-1 0,-1 1 0,1-1 0,-1 1-1,0-1 1,1 1 0,-1 0 0,1-1 0,-1 1 0,1 0 0,-1-1 0,1 1 0,-1 0 0,1 0 0,0-1 0,-1 1-1,1 0 1,-1 0 0,1 0 0,-1 0 0,1 0 0,0 0 0,-1 0 0,1 0 0,-1 0 0,2 0 0,4-1 27,200-62 150,52-14-35,-354 144-2938,29-29 675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6.00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45 256,'0'0'1706,"0"-7"-1466,0-23-32,0 22 87,0 14-207,1 13-77,2-1 0,0 0 0,6 20-1,4 25 33,3 75 40,-2 198 98,-24-386-59,10-153-234,0 190 111,1 0 1,0 1 0,1-1 0,1 1-1,0-1 1,0 1 0,1 0-1,1 0 1,0 0 0,1 1 0,12-19-1,-14 24 2,1 0-1,-1 0 0,1 0 0,1 1 0,-1-1 1,1 1-1,0 1 0,0-1 0,1 1 1,-1 0-1,1 0 0,0 1 0,0 0 0,0 0 1,1 1-1,-1 0 0,0 0 0,1 1 1,-1 0-1,13-1 0,-13 2 2,-1 0 1,1 0-1,-1 1 0,1 0 1,-1 0-1,10 3 0,-12-2 2,0 0 0,0 1 0,0-1 0,0 1 0,0 0-1,-1 0 1,1 0 0,-1 0 0,0 1 0,3 4 0,-2-4 1,0 0-1,0 1 1,-1-1 0,0 1 0,0 0 0,0 0 0,0 0 0,-1 0 0,0 1 0,0-1-1,0 1 1,-1-1 0,0 1 0,1 7 0,-7-12 22,-1 0-1,0 0 1,1-1-1,-1 1 1,-10-2-1,11 1-10,-103 0 37,107 0-53,0-1 0,0 1 0,0 0 0,1 0 0,-1 0 0,0 0 0,0 1 0,0-1 0,0 0 0,0 0 0,0 0 0,0 1 0,0-1 0,0 1 0,0-1 0,0 0 0,1 1 0,-1 0 0,0-1 0,-1 2 0,2 8-5,1-8 3,-1 21 2,3 64 30,-2-78-23,0-1 0,1 1 1,0-1-1,1 0 0,0 1 0,0-1 1,1 0-1,5 7 0,3 4 17,1-2 0,1 1 0,0-2 0,1 0 0,1-1 0,26 20 0,-37-31-69,-1 0-30,1-1 0,-1 1 0,1-1 1,-1 0-1,1-1 0,0 1 0,0-1 1,1 0-1,-1 0 0,0 0 0,1-1 0,-1 1 1,1-1-1,5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33.5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1871 152,'0'0'935,"10"-18"5,3-1-930,1 0 0,1 1 0,1 1 0,1 1 0,32-27-1,-17 16 4,115-96 166,89-83 149,-225 195-317,430-400 155,95-38 37,-522 436-142,0 0-1,-1-1 1,-1 0 0,0-1-1,-1 0 1,0-1 0,12-26-1,-13 23-57,2-1-1,1 2 0,0 0 0,1 0 1,1 1-1,31-27 0,17-21 6,-60 61 3,0 1-2,0-1 0,0 1 0,0-1 0,0 0-1,0 0 1,-1 0 0,0-1 0,0 1-1,2-6 1,-3 6-8,1 2 0,-1-1 0,1 0 0,0 0-1,0 0 1,0 1 0,4-5 0,-4 5 0,0 0-1,0-1 1,0 1 0,0-1 0,0 1-1,-1-1 1,1 0 0,1-3-1,2-4 2,-4 9 0,-1 0-1,1 0 1,0-1 0,-1 1-1,1 0 1,-1 0-1,1-1 1,-1 1 0,1 0-1,-1-1 1,0 1-1,0 0 1,0-3 253,-8 4-930,1 1 563,0 0 0,0 0 1,0 1-1,-12 4 0,-6 2-345,-12 2-297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07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1 168,'0'0'2383,"0"2"-2289,0 299-29,0-377-732,0 19-288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85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1 286 616,'0'0'904,"20"0"-856,-11-10-8,11-15 24,9-10-8,1-7-32,-1-10-24,-9-15-176,-10 13-344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1.9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4 272,'0'0'1735,"0"-4"-1503,8 256 719,-5 34-888,-4-165-51,-4-38-3,2-70-5,1-55-7,5 11-4,1 0 0,2 0-1,1 1 1,1-1-1,1 2 1,15-30-1,-20 48 5,37-82-10,-36 84 8,0 1 0,0-1 0,1 1 0,0 0 0,0 1 0,1-1 0,14-11 0,-17 16 0,1 0-1,0 0 0,0 1 0,0 0 0,0 0 1,1 0-1,-1 1 0,1 0 0,-1 0 0,7 0 0,59 0-74,-37 2 66,-22-1 21,-1 1-1,1 1 1,-1 0 0,1 0 0,-1 1 0,0 1 0,0 0 0,-1 0-1,1 1 1,-1 1 0,0-1 0,0 2 0,11 8 0,-20-14-6,0-1 1,0 1-1,-1-1 1,1 1-1,0 0 0,-1-1 1,1 1-1,0-1 1,-1 1-1,1 0 1,-1 0-1,1-1 1,-1 1-1,0 0 1,1 0-1,-1 0 1,0 0-1,1-1 1,-1 2-1,0-1 2,0 0 0,0-1 0,-1 1 0,1-1 0,0 1 0,0 0 1,-1-1-1,1 1 0,0-1 0,-1 1 0,1-1 0,-1 1 0,1-1 0,0 0 0,-1 1 0,1-1 0,-1 1 0,1-1 1,-1 0-1,0 0 0,0 1 0,-39 11 133,29-10-121,-41 11 18,-2-3 0,1-2 0,-100 2 0,157 1-175,3-3 126,1-1 0,0-1 0,11 8 0,14 11 59,-5-1 9,168 157 157,-180-163-217,-5-6-29,0-1 1,0 0 0,20 14 0,-29-24-62,0 0-1,1 0 1,-1 0-1,0 0 1,1-1 0,-1 1-1,1-1 1,-1 1-1,1-1 1,0 0 0,3-1-1,-2 1-79,8 0-877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2.48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1 472,'0'0'1454,"19"0"-1240,65 0-19,-80 0-172,1 0 0,0 0 0,0 0 0,0 0 0,-1 1 0,1 0 0,0 0-1,0 0 1,-1 1 0,1-1 0,-1 1 0,0 0 0,1 1 0,-1-1 0,0 1 0,0 0 0,0 0 0,-1 0-1,1 0 1,-1 0 0,0 1 0,0 0 0,0 0 0,0 0 0,0 0 0,1 5 0,-1-1-5,0 1 1,0 0 0,-1 0 0,-1 0-1,1 0 1,-2 0 0,1 1-1,-1-1 1,0 0 0,-1 0-1,-2 12 1,1-16-11,1 0 0,-1 0 0,0 0-1,0 0 1,0 0 0,-1 0 0,1-1 0,-1 1 0,0-1 0,-1 0-1,1 0 1,-1 0 0,0 0 0,0-1 0,0 1 0,0-1 0,0 0 0,-9 4-1,10-3-181,10 1 134,9 1 54,11 2-18,1-2 0,1-1-1,40 2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6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6 280,'0'0'2413,"1"-1"-2405,0 0 0,1 1 0,-1-1 0,0 1 0,0-1 0,0 1 0,0 0 0,1-1 0,-1 1 0,0 0 1,0 0-1,1 0 0,-1 0 0,2 0 0,5 7-444,-6 0-310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94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1616,'0'0'2465,"19"0"-2529,-9 0-272,10 0-96,29 3-176,0 0-217,0-3-895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28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1512,'0'0'3441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7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12 19 392,'0'0'2099,"-2"-4"-1853,-5-11-74,4 22-57,4 39-15,0-15-93,20 234 376,-1-53-230,-12 194-223,-8-440-6,2 1 0,1-1 0,2 0 0,16-61 0,-11 63 49,36-102-23,-39 117 49,0 1 1,2-1-1,0 1 1,1 1-1,19-24 1,-24 34 3,0 1-1,0 0 1,0 1 0,0-1 0,1 1 0,0 0 0,-1 0 0,1 1-1,0 0 1,0 0 0,0 0 0,0 0 0,1 1 0,-1 0 0,0 1 0,1-1-1,-1 1 1,0 1 0,10 0 0,-13 0 3,0 0-1,-1 0 1,1 0-1,-1 1 1,1-1-1,-1 1 1,0-1-1,0 1 1,0 0-1,1 0 1,-2 0-1,1 0 1,0 0-1,0 0 1,-1 1-1,1-1 1,-1 1 0,1-1-1,-1 1 1,0-1-1,1 6 1,1 1 10,0 0 1,0 0 0,-1 0 0,0 0 0,0 17 0,-2-12-4,1-8-4,-1 1 0,0-1 0,-1 0 0,1 0 0,-1 1 0,0-1 0,-3 6-1,3-10-2,-1 1-1,1 0 1,-1-1 0,0 1-1,0-1 1,0 0-1,0 0 1,0 0-1,-1 0 1,1 0-1,0 0 1,-1-1-1,0 1 1,1-1-1,-1 1 1,0-1-1,-5 1 1,-10 3 21,0-1 1,-1-1-1,0 0 1,0-2-1,-33-1 1,42 0 215,10 8-231,1-4-18,-1 0 0,1 0 0,0 0 0,0 0 0,1-1 0,-1 1 0,1 0 0,0-1 0,0 1 0,0-1 0,0 0 0,4 4 0,39 42 43,-25-28-3,85 85 88,24 28-293,-119-120-85,-8-10-197,-2-4 402,0 0 1,0 1 0,0-1-1,0 1 1,0-1-1,0 1 1,0-1 0,0 1-1,0-1 1,0 1 0,0-1-1,0 1 1,0-1-1,0 1 1,0-1 0,-1 0-1,1 1 1,0-1-1,0 1 1,0-1 0,-1 1-1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22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0 880,'0'0'2345,"0"11"-2211,0 169 273,0-178-431,0-5-209,1-4 212,0 0 0,1 0 1,0 0-1,0 1 0,0-1 1,1 0-1,0 1 0,0 0 1,1-1-1,0 2 0,0-1 1,0 0-1,1 1 0,0-1 1,7-5-1,-11 11 22,0-1 0,0 0 0,0 1-1,0-1 1,0 1 0,0 0 0,0-1 0,0 1 0,0 0 0,0-1 0,0 1-1,0 0 1,0 0 0,0 0 0,0 0 0,0 0 0,0 0 0,0 0-1,0 0 1,0 1 0,0-1 0,0 0 0,0 1 0,0-1 0,0 1-1,0-1 1,0 1 0,0-1 0,0 1 0,0-1 0,0 2 0,30 25 196,-25-20-177,6 5-5,0 2 0,-1 0 0,-1 0 1,0 1-1,0 1 0,-2-1 0,0 1 0,-1 1 0,0-1 0,5 26 0,-10 2-834,-2-30-151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93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58 1335 416,'0'0'2743,"27"-6"-2505,91-17-61,-93 19-89,-1 1 0,1 1 1,48 3-1,-24 1-33,-47-2-35,8-10 244,-9 0-252,0 1-1,0 0 0,2 0 1,-1 0-1,6-12 1,5-23 2,0-28 1,-4-2 0,1-77 0,-14-150-40,-18 102-22,6 79-5,-12-74 23,27 154 112,-1 39 15,0 0 1,1 0 0,-1 0-1,0 1 1,0-1-1,1 1 1,-1-1 0,0 1-1,0 0 1,0-1 0,0 1-1,0 0 1,0 0 0,0 1-1,0-1 1,-2 1-1,0-1-107,-358 0 398,429-16-4526,-28 9 3030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35.9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3419 192,'0'0'860,"5"-13"-768,15-32 22,2 0-1,29-42 0,71-85 224,50-83-16,5-109-22,-68 128-270,86-113-9,-165 302-17,185-264 2,20-11 8,-103 142-4,-9-6-1,110-223 1,-215 376 27,-2-2 1,-1 1-1,-2-2 1,-1 0-1,-2 0 1,-2-1-1,-1-1 1,-2 1-1,1-39 1,-7 84-123,0 1 0,-1-1 1,0 0-1,-1-1 0,1 1 0,-2 0 0,1-1 1,-1 1-1,0-1 0,0 0 0,-11 12 0,-10 12-205,-32 30-1,56-61 285,-48 47-539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8.90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226 694 184,'0'0'1471,"-13"2"-1231,-39 9-12,39-8 804,24-20-1038,30-21 12,-29 28-3,0-1 0,20-22-1,17-9 36,-42 34-35,0 1-1,0 0 1,1 0 0,0 1 0,12-7 0,-19 10 33,0 0-1,-1 0 1,1 0-1,-1 0 1,0 0 0,0-1-1,0 1 1,0 0 0,-1-5-1,1 3-19,0-2 37,0 1 0,0-1 0,-1 1 1,0-1-1,0 1 0,0 0 0,-1-1 0,0 1 0,0 0 0,0 0 0,-6-9 1,-13-19 86,-1 1 1,-2 2 0,0 0-1,-3 2 1,-32-29 0,-8-10 187,42 39-204,15 16-72,-1 1 0,-1 0 0,0 1 0,-16-11 0,27 21-123,231 178-3129,-195-149 2167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22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1 665 8,'0'0'1543,"0"4"-1386,1 7-13,3-13 168,8-22 268,-5 7-615,22-42 266,37-84 62,-41 81-222,71-206 112,-95 265-171,4-14 94,-1 1-1,-1 0 1,0-1 0,0-19 0,4 44-46,-4 0-72,0 1 1,-1-1 0,3 15-1,0 2 15,49 229 244,-51-244-242,10 42 25,-12-48-34,1 1 0,0-1 0,0 1 1,0-1-1,0 0 0,1 0 0,0 0 1,4 5-1,-7-9-2,1 1 0,-1-1 0,0 0-1,1 0 1,-1 0 0,1 1 0,-1-1 0,1 0 0,-1 0 0,1 0 0,-1 0 0,1 0 0,-1 0-1,1 0 1,-1 0 0,1 0 0,-1 0 0,1 0 0,-1 0 0,1 0 0,-1 0 0,0 0-1,1 0 1,-1-1 0,1 1 0,-1 0 0,1 0 0,-1-1 0,1 1 0,-1 0 0,0 0 0,1-1-1,-1 1 1,0-1 0,1 1 0,-1 0 0,0-1 0,1 0 0,12-19-41,63-171 104,-21 51-86,-29 68 14,-20 64 36,-4 7 22,-1 3 46,0-1-82,1 1-1,-1-1 1,0 1-1,0 0 1,0-1-1,0 1 1,0 0-1,0 0 1,-1 0-1,1 0 1,-1-1-1,1 1 1,-1 4-1,4 8 7,49 186 368,18 58-458,-69-249-32,1-1 1,0 0-1,1-1 0,0 1 0,8 13 0,-9-17 1,1 0 1,-1 0-1,1-1 0,0 1 0,0-1 0,0 0 1,0 0-1,0-1 0,1 1 0,4 1 0,17 8-915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6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252 45 816,'0'0'3250,"-6"-5"-2880,1 2-311,4 1-44,-1 0-1,0 1 1,0-1-1,0 0 1,-1 1-1,1 0 1,0 0 0,-1-1-1,1 1 1,0 1-1,-1-1 1,1 0-1,-1 0 1,0 1 0,1 0-1,-1-1 1,1 1-1,-1 0 1,0 0-1,-3 1 1,-6 4 5,-1 1 0,1 0-1,0 1 1,1 0 0,-12 10-1,7-5-21,5-5-5,1 1 0,0 0 0,1 1 0,-9 11 1,15-17-3,0 1 0,0 0 0,0 0 0,0 0 1,1 0-1,0 1 0,0-1 0,0 1 1,0-1-1,1 1 0,0 0 0,0 0 0,-1 7 1,2-4-6,0-3-9,0 0 0,0 0 0,0 0 0,1 0 0,2 9 0,-3-12 7,1 0 0,0-1-1,0 1 1,0-1-1,0 1 1,0-1-1,0 1 1,0-1 0,0 0-1,1 1 1,-1-1-1,0 0 1,1 0 0,-1 0-1,1 0 1,0 0-1,-1 0 1,1-1-1,0 1 1,2 0 0,1 1-29,1 0 1,0-1-1,0 0 1,-1 0-1,1-1 1,0 1 0,0-1-1,6-1 1,-9 1 39,0-1 1,1 0 0,-1 1-1,0-1 1,0 0 0,0-1-1,0 1 1,-1 0 0,1-1-1,0 0 1,-1 1 0,1-1-1,-1 0 1,1 0 0,-1-1-1,3-3 1,6-11 23,0 0-1,-2 0 0,0-2 1,-1 1-1,-1-1 1,0 0-1,-2 0 0,0-1 1,3-31-1,-1 17 941,-6 41-970,2-1-1,-1 1 1,1 0-1,0-1 1,0 0 0,0 0-1,1 0 1,8 10-1,-12-16 12,11 16-65,2-1 1,-1 0-1,2-1 0,0-1 0,1 0 0,0-1 0,1 0 0,28 15 0,-36-23-56,0-1 0,1 1 0,-1-2 0,17 4-1,-22-5 52,0-1 0,1 1 0,-1-1 0,0 0 0,1 0 0,-1 0 0,0-1 0,1 1-1,-1-1 1,0 0 0,0 0 0,1 0 0,-1 0 0,0-1 0,0 1 0,4-3 0,-3 0-142,0 0 1,0 0 0,-1 0-1,6-9 1,-9 13 203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02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0 544,'0'0'2851,"1"23"-2669,5 35 98,17 79 0,-4-46-337,-3 1-1,-5 0 1,-1 111 0,-10-160-912,-7-63 317,-4-17 533,2 5 388,1-1 0,1 0-1,1 0 1,-1-45-1,13 76-136,92-7 48,119-8-1182,-184 17-75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36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150 309 992,'0'0'2431,"0"9"-2075,0 29 45,0-37-382,0-1 0,0 0 1,0 1-1,0-1 1,0 1-1,0-1 1,0 0-1,0 1 1,0-1-1,0 1 1,-1-1-1,1 0 0,0 1 1,0-1-1,0 0 1,0 1-1,-1-1 1,1 0-1,0 1 1,0-1-1,-1 0 1,1 0-1,0 1 0,-1-1 1,1 0-1,0 0 1,-1 1-1,1-1 1,0 0-1,-1 0 1,1 0-1,0 0 1,-1 0-1,1 1 0,-1-1 1,1 0-1,0 0 1,-1 0-1,1 0 1,-1 0-1,1 0 1,0 0-1,-1-1 1,-13-3 69,7-2-74,0 0-1,0-1 0,1 0 1,0 0-1,0-1 1,0 1-1,1-1 1,-4-9-1,0 2-12,1 3-23,1 0 0,0-1 1,1 0-1,1 0 0,0 0 0,0-1 0,2 1 0,-1-1 0,2 0 1,0 0-1,0-1 0,2 1 0,1-27 0,0 39-4,-1-1 0,1 1 1,0 0-1,0-1 0,-1 1 0,2 0 0,-1 0 1,0 0-1,0 0 0,1 0 0,-1 0 1,1 0-1,0 0 0,-1 1 0,1-1 0,0 0 1,0 1-1,0 0 0,0-1 0,0 1 0,0 0 1,3-1-1,3-1-83,0 0 0,0 1 1,0 0-1,1 1 0,10-2 1,-4 2-156,0 0 1,0 1-1,1 1 1,-1 0-1,21 5 1,-27-3-52,-1 0 1,0 1 0,9 4-1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70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181 478 1768,'0'0'1985,"24"69"-1913,-24-46-8,0-10-56,0-2-8,0-24-736,-16-21 16,0-17-841</inkml:trace>
  <inkml:trace contextRef="#ctx0" brushRef="#br0" timeOffset="1">24 15 608,'0'0'2689,"-24"-15"-2833,24 30-104,24 3 16,0 0-185,7 3-95,0-8-64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0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1240,'0'0'3288,"11"11"-3098,136 149 436,-50-47-278,87 109-181,-113-132-645,-71-117-2811,-7 3 1469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47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565 0 416,'0'0'3302,"-24"27"-2927,22-26-367,-178 211 801,-122 167 60,246-298-1044,59-104-1352,24-18 200,4-9-15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0.51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4 672,'0'0'1619,"0"7"-1427,1 1-177,1 1-1,0-1 0,0 1 0,1-1 1,1 0-1,-1 0 0,1 0 1,0-1-1,1 0 0,0 1 1,6 6-1,11 20 73,91 177 124,10 17-186,-120-223-25,0 0 0,0 0 0,1 0 0,0 0 0,0-1 1,0 0-1,7 6 0,-9-9-1,-1 0 1,1-1-1,-1 1 1,1 0-1,-1 0 1,1-1-1,0 1 1,0-1-1,-1 1 1,1-1-1,0 0 0,0 0 1,0 1-1,-1-1 1,1-1-1,0 1 1,0 0-1,0 0 1,-1-1-1,1 1 1,0-1-1,-1 1 1,1-1-1,0 0 1,-1 0-1,1 1 1,-1-1-1,1 0 1,-1-1-1,1 1 0,1-2 1,25-25 57,-2-1 1,0-1-1,25-40 0,-17 23-2,205-292 89,-230 325-143,-2 5 1,-3 5-2,-1 0 0,0-1 0,-1 1 0,1 0 0,-1-1 0,1 1 0,-1-1 0,-1 0 0,1 0 0,1-5 0,-3 9-50,0 15-674,-4 7-36,-12 5-523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02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334 1 736,'0'0'1432,"-18"0"-1286,-59 1-2,71 0-131,0-1 0,1 1 0,-1 0-1,1 1 1,-1-1 0,1 1 0,-1 0 0,1 0 0,0 1 0,0 0 0,0 0 0,0 0 0,1 0 0,-1 1-1,1-1 1,0 1 0,-5 7 0,-18 13 14,15-14-23,0 1 0,0 0 1,1 1-1,0 0 1,-12 18-1,19-23-10,-1 1 1,1 0-1,0 0 1,1 0-1,0 0 1,0 0-1,1 1 1,0-1-1,0 1 1,1 0-1,-1 12 1,2-20 1,0 0 0,0 0 0,0 0 1,0 0-1,0 0 0,0 0 0,0-1 1,1 1-1,-1 0 0,0 0 0,0 0 0,1 0 1,-1 0-1,1 0 0,-1 0 0,1 0 1,-1-1-1,1 1 0,-1 0 0,1 0 1,0-1-1,-1 1 0,1 0 0,0-1 1,0 1-1,-1-1 0,1 1 0,0-1 1,0 1-1,0-1 0,0 0 0,0 1 1,0-1-1,0 0 0,0 0 0,0 1 1,0-1-1,0 0 0,0 0 0,-1 0 0,1 0 1,0 0-1,0-1 0,0 1 0,0 0 1,0 0-1,1-1 0,7 1 7,-1-1-2,0 0 0,0 0 0,0-1-1,0 0 1,0 0 0,0-1 0,0 0-1,-1 0 1,1-1 0,-1 0 0,0-1-1,0 1 1,0-1 0,-1 0 0,0-1 0,0 0-1,0 0 1,-1 0 0,9-13 0,-3 2 16,0 0 0,-2 0 0,0-1 0,-1 0 0,-1 0 0,0-1 0,4-24 0,-6 22 114,-5 27 112,-3 31 13,4-26-270,0 1 0,1-1 0,1 1 0,0-1 0,0 0 0,1 0 0,1 0 0,-1 0 0,2-1 0,0 1 0,0-2 0,1 1 1,0-1-1,0 0 0,1 0 0,0-1 0,1 0 0,0 0 0,18 11 0,-24-16-37,1-1 1,0 0-1,0 0 1,0 0-1,0-1 1,1 1-1,-1-1 1,0 0-1,0 0 1,1-1-1,-1 1 1,1-1-1,-1 0 1,0 0-1,1 0 1,5-2-1,22-8-812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02.85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245 1582 120,'0'0'1748,"0"-3"-1585,0-2-121,-1 1 0,0 0 0,0 0 0,0-1 0,0 1-1,-1 0 1,1 0 0,-1 1 0,0-1 0,-1 0 0,1 0 0,-1 1 0,1 0 0,-1-1-1,-4-2 1,2-1-25,0 0 13,0-1-1,0 0 1,1 0 0,0 0 0,-3-10 0,-4-6-1,2 1-18,0 0 0,2 0 1,-8-40-1,-4-79 15,-20-549 4,29 526 2,0 7-4,1 21-34,9 136-117,-2 1 45,1 0 0,0 0 0,0 0 0,0 1 0,0-1 0,-1 0 0,1 0 0,0 1 0,0-1 0,0 1 0,0-1 0,0 1 0,0 0 0,0-1 0,0 1 0,0 0 0,0-1 0,-1 2 0,-16 18-1110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37.2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4404 16,'0'0'1054,"4"-9"-757,148-163 248,-50 61-422,129-173 229,-171 194-194,73-150 0,20-111-20,4-40 58,-94 251-81,131-211 1,18-37-54,-45 29 142,-20 73-174,-33 70-28,-86 157 0,34-105 0,-46 100 9,9-71 1,-7 31-6,18-58-1,16-92 0,-50 203-366,-2 31 26,-1 18 164,0 8 10,-2 14-156,-1-1 0,-1 1 0,-13 31 1,-9 4-566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35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1 416,'0'0'2314,"1"25"-2037,1 0-209,14 143 267,54 146-143,-51-244-177,-13-33-237,-5-30 89,0 1-1,0-1 1,1 1 0,0-1-1,0 0 1,1 0 0,0 0-1,7 12 1,-2-17-830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08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 0 1000,'0'0'1939,"0"6"-1836,-2 98 82,-1-34-125,4 1 0,13 97 0,-12-156-61,1 0 0,0-1 0,1 1 0,0 0-1,1-1 1,0 0 0,1 0 0,12 17 0,-17-26-1,0-1-1,-1 1 1,1-1 0,0 0 0,0 1 0,0-1 0,0 0 0,0 0 0,1 0-1,-1 0 1,0 0 0,0 0 0,1 0 0,-1 0 0,0-1 0,1 1-1,-1-1 1,1 1 0,-1-1 0,1 1 0,-1-1 0,1 0 0,-1 1 0,1-1-1,-1 0 1,1 0 0,0 0 0,-1 0 0,1-1 0,-1 1 0,1 0 0,-1-1-1,1 1 1,-1-1 0,1 1 0,-1-1 0,1 0 0,-1 1 0,0-1-1,0 0 1,1 0 0,-1 0 0,0 0 0,2-2 0,4-5-9,1 0 1,-2-1-1,1 0 1,10-19-1,-15 24 16,-1 1-5,140-262 6,-139 260 15,-1 1 1,0-1-1,-1 1 0,1-1 0,-1 0 0,0 1 0,0-1 0,-1-6 0,1-4 393,1 28-643,11 9 226,-5-9 3,0 0 1,-1 0-1,-1 0 0,7 25 1,-7-21 1,1 0 0,0 0 0,1 0 0,1-1 0,1 0 0,0-1 0,18 23 0,-23-33-2,-4-4 0,1 0 0,-1 0-1,1 0 1,0-1-1,-1 1 1,1 0-1,-1 0 1,1-1 0,0 1-1,0-1 1,-1 1-1,1 0 1,0-1-1,0 0 1,0 1-1,-1-1 1,1 1 0,0-1-1,2 0 1,-3 0-4,0 0 0,1 0-1,-1 0 1,0 0 0,1 0 0,-1 0 0,0 0 0,1 0 0,-1 0 0,0 0-1,1 0 1,-1 0 0,0 0 0,1 0 0,-1 0 0,0 0 0,1 0 0,-1 0 0,0 1-1,1-1 1,-1 0 0,0 0 0,1 0 0,-1 1 0,0-1 0,0 0 0,1 0-1,-1 1 1,0-1 0,0 0 0,0 0 0,1 1 0,-1-1 0,0 0 0,0 1 0,0-1-1,0 0 1,0 1 0,1-1 0,-1 0 0,0 1 0,0-1 0,0 0 0,0 1-1,0-1 1,0 0 0,0 1 0,0-1 0,0 0 0,0 1 0,-1-1 0,1 0 0,0 1-1,0-1 1,0 0 0,-1 1 0,8-1-816,-6 0 744,0 0 0,0-1-1,0 1 1,0-1 0,-1 1 0,1 0-1,0-1 1,0 0 0,0 1-1,-1-1 1,1 1 0,0-1-1,-1 0 1,2-1 0,8-20-998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51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89 206 824,'0'0'1218,"11"0"-1216,-1 0 1,-6 1 20,1-1 0,-1 1 0,1-1 0,-1-1 0,1 1 0,-1 0 0,1-1 0,-1 0 0,1 0 0,-1-1 0,0 1 0,0-1 0,1 0 0,-1 0 0,0 0 0,-1-1 0,1 1 0,6-6 1,-2-1 4,0 0 1,0 0 0,-1-1-1,0-1 1,5-10 0,-10 17-3,0 0 1,0-1 0,0 1 0,-1-1 0,0 1 0,0-1-1,0 0 1,-1 1 0,0-1 0,0 0 0,0 0 0,0 1-1,-1-1 1,1 0 0,-1 1 0,-2-7 0,2 10-15,0-1 0,0 0 0,0 1 0,0-1 0,-1 1 0,1-1 0,0 1 0,-1 0 0,1 0 0,-1 0 0,1 0 0,-1 0 0,0 0 0,1 0 0,-1 0 0,0 0 0,0 1 0,1-1 0,-1 1 0,0-1 1,0 1-1,-2 0 0,-49-3 133,45 3-113,4 1-26,0-1 1,0 1-1,0 1 0,0-1 0,0 1 0,0-1 0,1 1 0,-1 0 0,1 0 0,-1 1 0,1-1 0,0 1 0,0-1 0,0 1 0,0 0 0,0 0 0,1 0 0,-1 1 0,1-1 0,-3 6 0,-5 9 11,1 0-1,-15 37 0,14-22 27,1 1 0,2-1-1,1 2 1,2-1 0,1 0 0,2 42-1,1-71-41,0 1-1,0-1 1,1 1-1,0-1 1,0 1-1,1-1 1,-1 0-1,1 0 0,0 0 1,1 0-1,-1 0 1,1 0-1,0 0 1,6 7-1,-3-6-1,0 0 1,0-1-1,1 0 0,-1 0 0,1 0 0,0-1 0,1 0 1,15 6-1,-1-3 10,1 0 1,0-2 0,0-1-1,1-1 1,-1 0-1,28-2 1,-34-1-4,-1-1 1,0-1 0,0 0-1,0-1 1,0-1 0,0 0-1,0-1 1,-1-1-1,17-8 1,-25 10-34,-1 1-1,0-1 1,1-1-1,-2 1 1,1-1 0,0 0-1,-1 0 1,0 0 0,0-1-1,-1 0 1,1 0-1,-1 0 1,-1-1 0,1 1-1,-1-1 1,0 0 0,0 0-1,-1 0 1,0 0 0,0 0-1,1-14 1,-3 15-103,1-1-1,-1 1 1,0-1 0,-1 1 0,0-1 0,0 1-1,-2-11 1,0 12-148,1 1 1,-1-1-1,0 1 0,0-1 0,-1 1 0,1 0 0,-9-7 1,12 11 256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05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69 7 256,'-3'-6'2983,"3"6"-2957,-64 0 323,62 0-320,7 0-121,34 2 123,57 10 0,29 3 138,24-12-418,-146-3 192,-2 0 35,-1 0 0,1 0 0,-1 0 1,1 0-1,-1 0 0,1 0 0,0 0 1,-1 0-1,1 0 0,-1 0 0,1 0 0,-1 0 1,1-1-1,0 1 0,-1 0 0,1 0 1,-1-1-1,1 1 0,-1 0 0,1-1 1,-1 1-1,0 0 0,1-1 0,-1 1 1,1-1-1,-1 1 0,0-1 0,1 1 0,-1-1 1,0 1-1,0-1 0,1 1 0,-1-1 1,0 0-1,8-11-692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80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441 1204 112,'-2'16'4220,"-30"-14"-3895,-39 6 1,-20 2-152,-33-8 33,121-2-195,4-26-111,2-1 73,1 1-1,2 0 1,16-50-1,7-30-2,-19 34-51,-2 0 0,-3-99-1,-6 145 62,-1 0 0,-1 0 0,-1 0 0,-1 1 1,-2 0-1,0 0 0,-2 0 0,-1 1 0,0 1 0,-2-1 0,-15-21 0,-72-135 78,98 178-58,-1 1-1,1-1 1,0 0-1,1 1 1,-1-1 0,0 0-1,0 0 1,1 0 0,-1 1-1,1-1 1,0 0-1,-1 0 1,1 0 0,0 0-1,0 0 1,0 0-1,1 0 1,-1 0 0,0 0-1,1 0 1,-1 0 0,1 1-1,-1-1 1,1 0-1,0 0 1,0 1 0,0-1-1,0 0 1,2-2-1,3 0-9,-1 0 0,0 1 0,1 0 0,-1 0-1,1 0 1,0 1 0,10-3 0,-4 1 21,23-9-21,-18 5-8,1 2 0,0 0 0,0 1 0,0 1-1,1 0 1,31-1 0,-49 5-21,0 1 1,0-1-1,0 1 1,0-1-1,-1 1 0,1-1 1,0 1-1,0-1 1,0 1-1,-1 0 0,1-1 1,0 1-1,-1 0 1,1 0-1,-1 0 0,1-1 1,-1 1-1,1 0 1,-1 0-1,0 0 0,1 0 1,-1 0-1,0 0 1,0 0-1,0 0 0,1 1 1,4 34-638,-5-28 449,2 36-811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29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 1 888,'0'0'2459,"-2"4"-2353,2-1-98,-1-1 0,1 1 0,-1 0 1,1 0-1,0 0 0,0 0 0,0-1 0,0 1 1,1 0-1,-1 0 0,1-1 0,0 1 0,1 3 1,19 41 154,-12-27-80,52 92 294,2 8-172,-55-103-188,82 164 74,-90-180-89,1-1 0,-1 1 0,0-1 1,0 1-1,0-1 0,1 1 0,-1-1 1,0 0-1,0 1 0,1-1 0,-1 0 0,0 1 1,1-1-1,-1 0 0,0 1 0,1-1 1,-1 0-1,1 0 0,-1 1 0,1-1 1,-1 0-1,0 0 0,1 0 0,-1 0 1,1 1-1,-1-1 0,1 0 0,-1 0 1,1 0-1,-1 0 0,1 0 0,-1 0 0,1 0 1,-1 0-1,0-1 0,1 1 0,-1 0 1,1 0-1,-1 0 0,1 0 0,-1-1 1,1 1-1,-1 0 0,0 0 0,1-1 1,-1 1-1,0 0 0,1-1 0,11-21 119,40-109-4,-32 86-78,15-48 0,-28 70-40,3-10-30,0 0 1,-3 0-1,0-1 1,2-57 0,-9 135-4106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61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1 368,'0'0'2849,"0"17"-2535,-8 123 180,-3 55-274,11-194-303,0-12-121,0-117-751,0 52-296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97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1 360 768,'0'0'2641,"19"-64"-2601,-9 28-40,10-2 0,-1-4-8,11 4-104,9-20-160,0 13-144,-9 6-337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3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39 131 440,'0'0'3121,"-7"1"-2988,6-1-130,-1 0 0,0 1-1,1-1 1,-1 1 0,1-1 0,-1 1-1,0-1 1,1 1 0,0 0 0,-1-1-1,1 1 1,-1 0 0,1 0 0,0 0-1,-2 2 1,2-1-2,0 0 1,0 0-1,0 0 0,1 0 1,-1 0-1,1 0 0,-1 0 1,1 0-1,0 0 0,0 0 1,0 0-1,0 0 0,0 0 1,0 0-1,0 0 0,1 0 1,0 2-1,11 46 105,33 84 0,1-1-10,22 80-54,-65-203-52,0-1 0,0 1 0,1-1 0,0 0 0,0 0 1,1-1-1,9 12 0,-14-20 7,0 1 0,0-1 1,0 0-1,1 0 0,-1 0 1,0 1-1,0-1 0,1 0 1,-1 0-1,0 0 0,1 0 0,-1 0 1,0 0-1,0 0 0,1 0 1,-1 0-1,0 0 0,1 1 1,-1-2-1,0 1 0,1 0 1,-1 0-1,0 0 0,0 0 0,1 0 1,-1 0-1,0 0 0,1 0 1,-1 0-1,0 0 0,0-1 1,1 1-1,-1 0 0,0 0 0,0 0 1,1 0-1,-1-1 0,0 1 1,0 0-1,0 0 0,1-1 1,-1 1-1,0 0 0,13-26 2,10-30 44,28-106-1,1-68-63,-36 153-8,-7 31 16,-3 0 1,-2 0 0,-2-60-1,10 128-650,6 14-328,1 5-125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79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0 1392,'0'0'957,"18"10"-757,57 32-23,-72-40-162,1 0 0,-1 1 0,0-1 0,0 1 0,0 0 0,0 0 0,0 0 0,-1 0-1,1 0 1,-1 1 0,0-1 0,0 1 0,0-1 0,-1 1 0,1 0 0,1 6 0,-2-2 19,0 1 0,0 0 0,-1 0 0,0 0 0,-1 11-1,-1 8 35,2-12-56,-1-1 0,0 0 0,-2 0-1,1 0 1,-2 0 0,0-1-1,0 1 1,-2-1 0,0 0 0,0-1-1,-1 1 1,-1-1 0,-17 22-1,25-35-11,-12 14 0,12-13 4,0-1 0,0 0-1,0 1 1,0-1 0,0 0 0,0 1-1,0-1 1,0 0 0,-1 0-1,1 1 1,0-1 0,0 0 0,0 0-1,-1 1 1,1-1 0,0 0-1,0 0 1,0 0 0,-1 0-1,1 1 1,0-1 0,0 0 0,-1 0-1,1 0 1,0 0 0,-1 0-1,1 0 1,0 1 0,0-1 0,-1 0-1,1 0 1,0 0 0,-1 0-1,1 0 1,0 0 0,-1 0 0,1 0-1,0-1 1,0 1 0,-1 0-1,1-28 156,21 27-199,144 5-1355,-145-4 288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38.6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4805 336,'0'0'1151,"3"0"-1068,5-2-65,0 0 0,-1 0 1,1 0-1,-1-1 1,1 0-1,-1-1 0,0 0 1,6-4-1,-1 1 7,328-200 464,-266 154-366,-2-3-1,89-89 1,-110 95-84,55-60 51,-84 83-67,113-148 161,-97 119-130,-6 9 19,45-85 0,-44 62 29,33-106 0,-33 83-35,11-42 14,54-176-12,-23 93-57,-49 104 58,-11 41 11,14-101-33,3-14-24,27-90-24,-47 149 49,-6 60-24,-2-46-13,3-23-3,42-109-16,-31 177 5,-3-1 0,-4 0 0,4-94 0,-15-367 17,10 384-38,-1 47 15,1 77-99,-29 55-3595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1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23 616,'0'0'5609,"0"-22"-5473,0 54-2208,10-7 1200,0-5-449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54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1 106 2104,'0'0'2289,"0"-10"-3025</inkml:trace>
  <inkml:trace contextRef="#ctx0" brushRef="#br0" timeOffset="1">1 106 1304,'68'-3'2921,"-68"-1"-3209,20-31-296,9 3-344,1 0-1121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94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70 440,'0'0'2650,"5"3"-2305,3 5-271,0-1-1,-1 1 0,0 0 0,0 1 1,-1-1-1,0 1 0,-1 1 0,0-1 1,5 13-1,16 27 87,20 36-91,-3 1 1,-4 3 0,47 156-1,-85-241-78,0-1-1,0 1 1,0 0-1,1-1 0,-1 0 1,1 1-1,0-1 1,0 0-1,3 3 0,-4-5 8,-1-1-1,0 1 0,1-1 0,-1 0 0,1 1 0,-1-1 1,1 0-1,-1 0 0,1 0 0,-1 1 0,1-1 0,-1 0 0,1 0 1,0 0-1,-1 0 0,1 0 0,-1 0 0,1 0 0,-1 0 0,1 0 1,-1 0-1,1 0 0,0 0 0,0 0 0,0-1 2,1 0-1,-1 0 1,1 0-1,-1 0 1,0 0-1,1-1 1,-1 1-1,0 0 1,0 0-1,0-1 1,0 1-1,1-3 1,80-161 54,-56 109-46,11-32 7,-4-1 0,-4-1 0,27-145 0,-55 224 26,-1 10-58,0 1 1,-1 0-1,1-1 1,0 1-1,0-1 1,0 1-1,0 0 1,0-1-1,0 1 1,0-1-1,0 1 1,0-1-1,0 1 1,0 0-1,0-1 1,0 1-1,1-1 1,-1 1-1,0 0 1,0-1-1,0 1 1,0 0-1,1-1 1,-1 1-1,0 0 1,0-1-1,1 1 1,-1 0-1,0-1 1,1 1-1,-1 0 1,0 0-1,1-1 1,-1 1-1,0 0 1,1 0-1,-1 0 1,0 0-1,1-1 1,-1 1-1,1 0 1,-1 0-1,1 0 1,-1 0-1,0 0 1,1 0-1,-1 0 1,1 0-1,0 0-4,-1 0-1,1 1 1,-1-1 0,1 0-1,-1 0 1,1 0 0,-1 1 0,1-1-1,-1 0 1,1 1 0,-1-1-1,0 0 1,1 1 0,-1-1-1,0 0 1,1 1 0,-1-1-1,0 1 1,1-1 0,-1 1-1,0-1 1,0 0 0,0 1-1,1-1 1,-1 1 0,0 0-1,3 11-270,0 0-1,-2 1 0,1-1 1,-1 22-1,-1 11-1169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3.64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1 576,'0'0'2453,"0"6"-2361,0 369 923,12-386-921,1-6-54,-1 1 0,16-29 0,14-19-28,-30 47-15,-3 5 5,1 0 1,0 1 0,18-16 0,-24 24-13,-1 0-1,1 1 1,0-1 0,0 1 0,0 0 0,0 0 0,0 1 0,0-1 0,0 1 0,1 0 0,-1 0 0,1 1 0,-1-1-1,1 1 1,-1 0 0,8 0 0,-9 1 14,0 0 0,0 0 0,0 1 0,0-1 0,0 0 0,0 1 0,0 0 0,-1 0 0,1 0 0,0 0 0,-1 0 0,0 0 0,1 1 0,-1-1 0,0 1 0,2 4 0,26 46 156,-29-52-154,6 17 45,0 1 1,-2-1 0,0 1-1,2 21 1,3 8 11,8 38-58,-18-85-36,0 0 0,1 0 0,-1 0 0,1 0 0,-1-1 0,1 1-1,-1 0 1,1 0 0,-1 0 0,1-1 0,-1 1 0,1 0 0,0-1-1,0 1 1,-1-1 0,1 1 0,0-1 0,0 1 0,0-1 0,0 1-1,-1-1 1,1 0 0,0 0 0,0 1 0,0-1 0,0 0 0,0 0 0,0 0-1,0 0 1,0 0 0,0 0 0,0 0 0,0 0 0,0 0 0,0-1-1,-1 1 1,1 0 0,0-1 0,0 1 0,0 0 0,0-1 0,0 1 0,-1-1-1,1 1 1,0-1 0,1-1 0,6-3-245,-1-1 0,1 0 1,9-11-1,-14 15 179,26-27-1342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4.30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435 1146 1352,'0'0'1906,"10"-1"-1838,18-5-18,0-1 0,-1-2 0,0 0 0,33-17 0,43-15-8,-102 38-15,-1 1-1,1 0 1,-1 0-1,1-1 1,-1 1-1,0-1 1,0 1-1,0 0 1,-1-4-1,1 2 25,0-858 151,-10 763 362,10 98-544,0 1-1,-1-1 1,1 1 0,0-1 0,0 1 0,-1 0 0,1-1 0,0 1 0,-1-1 0,1 1 0,-1-1 0,1 1-1,0 0 1,-1-1 0,1 1 0,-1 0 0,1 0 0,-1-1 0,1 1 0,-1 0 0,1 0 0,-1 0-1,1-1 1,-1 1 0,1 0 0,-1 0 0,1 0 0,-1 0 0,0 0 0,-23-1 605,20 1-642,-664 7 272,704-27-2143,19-12 33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2.4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48 100 112,'0'0'998,"1"-5"-790,0 1-240,0 2 87,0 1-1,0-1 1,0 0-1,-1 0 1,1 1-1,-1-1 1,1 0-1,-1 0 1,0 0-1,0 0 1,0 0-1,0 0 1,0 1-1,0-1 1,-1 0-1,1 0 1,0 0-1,-1 0 1,0 0-1,1 1 1,-1-1-1,0 0 1,0 1-1,0-1 1,0 0-1,0 1 1,0-1-1,0 1 1,-1 0-1,1-1 1,0 1-1,-4-2 1,-31-25 129,57 24 170,59 8-353,109 19 0,-90-8 20,-79-12-14,-11-1 7,-13-2-67,-1-1 0,0 1 0,0-1 0,0 2 0,-8 0 0,-8 0-363,-17-1-685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20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353 1287 360,'0'0'2866,"-5"3"-2514,-4 2-262,-1 0-1,0-1 1,0 0-1,0-1 1,-1 0 0,1-1-1,-1 0 1,-20 1-1,-102-1 74,79-3-105,46 1-61,6 0-33,4-17-128,24-23 113,-5 10 53,-6 4-8,-1 0-1,-2-1 1,-1 0-1,-1-1 1,-1 0 0,-1-1-1,-2 0 1,-1 0-1,2-37 1,-5-163-123,-3 137 82,0 57 45,-2 1 0,-2 0 0,-1 0 0,-1 1 0,-2-1 0,-2 2 0,-1-1 0,-22-42 1,14 34 71,-35-55 0,51 90-50,2 3-7,0 1 0,0-1-1,0 0 1,0 0 0,1 0 0,-1 0 0,1 0 0,0 0-1,0 0 1,0-1 0,1 1 0,-1 0 0,0-6 0,3 8-24,1-1 0,-1 0 0,0 1 0,1 0 0,-1-1 0,0 1 0,1 0 0,0 0 0,-1 1 0,1-1 0,0 0 0,3 1 0,1-2-1,36-11-1,0 3 1,1 1-1,1 2 1,72-2-1,-113 9-23,0 0-1,1 1 1,-1-1-1,0 1 1,0 0-1,0 0 0,0 0 1,0 1-1,0-1 1,0 1-1,-1 0 1,1 0-1,6 5 1,-5-3-91,0 1 1,-1 0 0,0 0-1,0 0 1,0 0 0,0 1 0,-1-1-1,5 12 1,5 27-1132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7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2 584,'0'-2'2524,"2"7"-2498,35 106 276,12 28 56,-46-132-347,67 150 112,-56-130-115,2-1 0,0 0 0,32 38 0,-47-64-9,-1 1 1,1 0 0,-1-1 0,1 1 0,-1-1-1,1 1 1,0 0 0,-1-1 0,1 1 0,0-1-1,-1 0 1,1 1 0,0-1 0,0 0 0,-1 1-1,1-1 1,0 0 0,0 0 0,0 0 0,0 1 0,-1-1-1,1 0 1,0 0 0,0 0 0,0-1 0,0 1-1,-1 0 1,1 0 0,0 0 0,0-1 0,0 1-1,-1 0 1,1-1 0,0 1 0,0 0 0,1-2-1,1 0 2,0-1-1,-1 0 0,1 0 0,0 0 0,-1-1 0,4-5 0,204-374 5,-199 359-93,9-35-1,-19 57 65,-7 15-233,0 0 0,0 0 0,-14 20 0,-9 12-864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02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1 792,'0'0'2109,"5"7"-1975,3 7-47,-1 1 0,-1-1 0,0 1 0,-1 1 0,-1-1 0,0 1 0,2 22 0,2 8-1,-4-28-88,-2 0 0,2 24-1,-4-41-162,2-7-86,25-82-935,-7 25-414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89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1 372 128,'0'0'2104,"10"33"-1935,-10-53-1,19-15-72,-9-10-88,19-3-8,-19-3-88,10-1-136,-1-12-65,-19 13-63,0 12-240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41.1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7183 520,'0'0'576,"15"-1"-550,168-15 303,-106 2-192,-1-4 0,-1-3 1,0-3-1,-2-4 0,-1-2 0,-2-4 0,-1-3 1,118-84-1,-129 77-93,-2-2-1,-2-2 1,-2-3-1,-2-1 1,-3-3 0,66-101-1,-73 91-4,29-46 17,77-168 0,-7-85 24,-102 254-77,-13 44 6,21-99-1,-36 121 6,13-87 24,-19 115-39,0 0 0,12-30 0,2-10 0,-9 8 21,-2-1 1,-2 0-1,-3-62 1,-1 99-10,0-206 1,-1 205-3,0 1 0,-1-1 0,-6-19 1,-1-8-3,-3-17-3,7 37-2,1 0-1,1-1 0,-1-24 1,4-1071 39,10 862-42,-10-330 9,1 563-10,1 1 1,1 0-1,9-30 1,-1-1-1,21-80 0,7-44 2,-34 127 2,-3 23-2,9-37 0,-5 31 0,4-62 0,3-11 0,-4 47 0,-7 39 0,0 0 0,2 0 0,8-27 0,28-79 1,-37 110 1,1 0 1,1-26-1,2-10-2,-3 34 0,1-5 0,-1-1 0,-1 1 1,1-23-1,6-80 7,-8 91-7,1 1 0,2 0 0,9-34 0,-6 35 0,-2-1 0,-1 0 0,1-36 0,-6 64 0,1 0 0,0 1 0,0-1 0,0 0 0,0 0 0,1 0 0,-1 1 0,1-1 0,4-6 0,7-15-3,3-11-4,2 0-1,26-37 1,-4 5 18,-26 37 23,-11 23-32,1 0 0,-1 1 0,1 0 0,7-10 0,17-24-8,-55 87-587,5-5 104,-16 16-598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3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1 126 608,'0'0'2559,"3"9"-2520,18 43 27,3 0-1,35 57 1,-42-82-54,1 1 1,2-2 0,1-1 0,0 0 0,39 32-1,-59-56-12,-1-1-1,1 0 1,0 1-1,-1-1 1,1 0-1,-1 0 1,1 1-1,0-1 1,-1 0-1,1 0 1,0 0-1,-1 0 1,1 0-1,0 0 1,-1 0-1,1 0 1,0 0-1,-1 0 1,1 0-1,0 0 1,-1-1-1,1 1 1,0 0-1,-1 0 1,1-1-1,-1 1 1,1 0-1,-1-1 1,1 1-1,-1-1 1,1 1-1,-1-1 0,1 1 1,-1-1-1,1 1 1,-1-1-1,0 1 1,1-1-1,-1 1 1,0-1-1,1 0 1,-1 1-1,0-1 1,0 0-1,0 0 1,15-40 11,-11 29-7,19-54 31,40-124-53,-55 157 23,-1-1 0,-1 1-1,1-68 1,-5 85-121,6 43-2419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72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1 256,'0'0'2215,"23"3"-2043,71 12-77,-90-14-90,-1 0 0,1 0 0,-1 0 0,0 0 0,1 0 0,-1 1 0,0-1 0,6 5 0,2 12 25,-7-7-18,1 1 4,-1-1 0,0 1 1,-1 0-1,0 0 1,2 25-1,-1 65 301,-4-94-268,0-7 47,-22-1 26,30 0-183,37 0-14,-11-1 59,-8 0 30,34 2 1,-54 0-30,-1-1-1,0 1 1,0 0 0,0 0 0,0 0-1,-1 1 1,1 0 0,0 0-1,0 0 1,-1 0 0,0 1 0,1 0-1,3 3 1,3 13-521,-9 0-530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15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118 7 144,'0'0'1683,"-15"-1"-1671,-43-3-24,43 3 100,-5 1-643,10 0-269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7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10 440,'0'-3'4201,"39"3"-6193,0-6 927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2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9 48,'0'0'2573,"-18"-9"-1541,18 10-1070,-1-1-1,1 1 1,0-1 0,0 1 0,0-1-1,-1 0 1,1 1 0,0-1 0,0 1-1,0-1 1,0 1 0,0-1 0,0 1 0,0-1-1,0 1 1,0-1 0,0 1 0,1-1-1,-1 1 1,0-1 0,0 1 0,0-1-1,1 1 1,7-1-929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90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35 232,'0'0'2805,"0"-8"-2600,0-19-99,0 34-35,1 6-54,1-1 0,1 1 0,4 16 0,87 205 332,-62-159-314,-10-30-15,34 56 0,12 20-2,-68-120-18,1 1 0,0-1 0,0 1 0,0-1 0,-1 1 0,1-1 0,1 0 0,-1 1 0,0-1 0,0 0 0,0 0 0,4 2 0,-5-2 0,1-1 0,0 0 0,-1 0 0,1 1 0,0-1 0,-1 0 0,1 0 0,0 0 0,-1 0 0,1 0 0,0 0 0,-1 0 0,1 0 0,0 0 0,0-1 0,-1 1 0,1 0 0,0 0 0,-1-1 0,1 1 0,0 0 0,0-1 0,2-2 0,0 1 0,0-1 1,-1 0-1,1 0 1,-1 0-1,1-1 0,-1 1 1,0 0-1,0-1 0,1-4 1,67-155 46,84-219-173,-141 352 121,-11 25 4,1 0-1,-1 0 1,0-1-1,0 1 0,0-1 1,-1 1-1,1-10 1,-2 13-77,0 26-1080,0 3 241,0 2-535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0.52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80,'0'0'2104,"0"6"-1862,0 365 478,1-381-721,0 0 1,1 1-1,1-1 1,0 1-1,0-1 1,0 1-1,1 0 1,1 0-1,-1 1 1,8-10-1,9-12 13,34-40-1,-46 62-9,-1 0 1,1 0-1,0 1 0,12-7 0,-18 12-3,0 1 1,0-1-1,0 1 0,0 0 0,0 0 0,0 0 1,0 0-1,1 0 0,-1 1 0,0 0 1,0-1-1,1 1 0,-1 0 0,0 1 1,1-1-1,-1 1 0,0-1 0,0 1 1,0 0-1,1 0 0,-1 0 0,0 1 1,0-1-1,-1 1 0,1 0 0,3 2 1,2 2 13,0 0 0,-1 0 0,0 1 1,0 0-1,-1 0 0,1 1 0,5 9 0,-2 0 11,1-1 0,-2 2-1,-1-1 1,0 1-1,-1 0 1,8 34 0,8 37-982,-15-72 51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1.23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285 1408 1296,'0'0'1634,"3"1"-1614,37 3 128,76-2 0,-71-2-52,-42 0-90,-1 0 1,1 0-1,-1 0 1,1 0-1,0-1 0,-1 1 1,0-1-1,1 0 1,-1 1-1,1-1 0,-1 0 1,0 0-1,0-1 0,1 1 1,-1 0-1,0-1 1,0 1-1,0-1 0,-1 0 1,1 0-1,0 0 1,-1 0-1,1 0 0,-1 0 1,1 0-1,-1 0 0,0 0 1,0-1-1,0 1 1,0 0-1,-1-1 0,1 1 1,-1-1-1,1 1 1,-1-1-1,0 1 0,0-1 1,0 1-1,0-4 0,-1-11 69,-1-1-1,-1 0 0,0 1 0,-9-26 1,10 33-75,-10-46 9,3-1 0,2 0 0,0-75 0,6 86-8,-2-169-15,4 106 37,-21-176 0,1 106 309,-2 179 451,-8-2-646,0 0 0,-28-8 0,24 4-86,-43-2-1,-101 7-12,176 1-37,0 0-23,-1 0 0,1 1 0,-1-1 0,1 0 0,-1-1 0,1 1 0,-1 0 0,1 0 0,-1-1 0,1 1-1,-1 0 1,1-1 0,-3-1 0,3 1-84,1-1-1,-1 1 1,0-1-1,1 0 0,-1 1 1,1-1-1,-1 0 1,1 1-1,0-1 1,-1 0-1,1 1 1,0-1-1,0 0 0,1-2 1,-1-26-1427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9.03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8,'0'0'2216,"4"0"-2201,355 0 239,-351 0-245,-1 1 0,1 0 0,-1 0 0,1 0 0,-1 1 0,1 0 0,-1 1 0,0 0 0,0 0 0,0 0 0,0 1 0,-1 0 0,0 0 0,1 1 0,-1 0 0,-1 0 0,1 0 0,-1 1 0,0-1 1,0 1-1,-1 1 0,1-1 0,-2 1 0,1-1 0,-1 1 0,1 0 0,1 8 0,8 22 63,-7-24-47,-2 0 1,1 0-1,-2 0 0,3 18 1,7 474 337,-14-342-330,-3-100-5,-2 0 0,-16 68-1,5-30-4,2 44 49,8 265-1,9-237 21,-2 470 75,12-504-132,-3-61-5,11 82 66,-8-86-83,2-2-1,5 0 0,29 77 1,-17-54-8,80 191 3,-100-264-8,26 38 0,-23-39 0,19 41 0,32 63 6,1 2 3,-56-107-9,1 0 0,1 0 0,16 18 1,17 29 0,-28-41 3,27 32-1,13 21-3,-45-62 0,0 1 0,28 26 0,-5-5 0,-2-4-1,2-2 1,1-2-1,64 43 0,8 7-4,10 1 5,-38-26 0,-72-52-2,1 0 0,0 0 0,0 0 1,0-1-1,12 2 0,32 10 4,-24-9-1,27 16 10,-55-22 29,38 9-67,-22-3 32,-14-5-4,-1 1 0,0-1 1,1-1-1,-1 1 0,1 0 0,-1-1 0,0 1 0,1-1 0,-1 0 0,5 1 0,-6-1 1,0 25-1960,-2-15 1432,1 6-530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00.49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8 122 320,'0'0'1174,"-1"0"-1166,1-1-1,-1 1 1,1-1 0,-1 0 0,1 1 0,-1-1 0,1 0 0,-1 1 0,1-1 0,-1 0-1,1 0 1,0 0 0,0 1 0,-1-1 0,1 0 0,0 0 0,0 0 0,0 0 0,0 0-1,0 1 1,0-1 0,0 0 0,0-1 0,8-3 36,1 0 0,-1 1 0,1 0 0,-1 0 0,1 1 0,11-2-1,14-6 57,7-4-44,1 3-1,0 2 1,1 1 0,0 2 0,0 2 0,76 2 0,-102 4-52,1 0 0,-1 2 0,0 0 0,1 1 0,-2 1 0,1 0 0,0 1 0,-1 1 0,0 1 0,-1 0 0,0 1 0,0 1 0,14 12 0,20 19 42,-1 3 0,51 61 1,-58-60-25,0 4 27,36 55 0,19 24 52,-8-25 59,161 144 0,-226-230-143,1-1 1,0-1-1,1-1 1,44 17 0,-46-21-13,2-2-1,0-1 1,-1 0 0,32 2 0,116-1 160,-151-7-235,-36 3-204,-3-1 122,-24 15-596,-14 1-966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4.1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 1 8,'0'0'1650,"-30"0"-1206,22 0-440,6 0 25,2 0-14,0 3 248,62 2-105,63-3 1,-47-2-94,4 1 12,289 12 202,-267-4-199,162 34 0,125 26 446,-291-63-2043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3.14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107 869 216,'0'0'1306,"-4"-6"-1022,-9-15-48,12 19-160,-1 0-1,1 1 1,-1-1 0,0 1 0,1-1 0,-1 1-1,0 0 1,0 0 0,0-1 0,0 1 0,-4-1-1,-1-1 19,4 1-74,1 1 1,0-1 0,0 0 0,0 1-1,0-1 1,1 0 0,-1 0-1,0 0 1,1-1 0,-1 1 0,1 0-1,0 0 1,0-1 0,0 1-1,0-1 1,0 1 0,0-1 0,1 1-1,-1-1 1,1-4 0,0 3 7,0 0 1,1 0-1,-1-1 0,1 1 1,0 1-1,0-1 0,0 0 1,1 0-1,0 0 1,-1 0-1,1 1 0,5-7 1,18-25-28,50-74 6,-65 94-8,1 1 1,1 0-1,0 0 1,1 1 0,23-18-1,-14 17 833,-24-3-382,-3 4-409,-1 1-1,0-1 1,0 1 0,-1 1 0,-12-16-1,-9-14-23,-117-197 153,106 168-161,39 122-3098,8-16 2317,1-1-527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4.3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53 761 168,'0'0'1698,"-11"0"-1489,-13 2-231,7-1 851,40-12-437,12-4-376,-1-2-1,-1-2 1,59-42 0,-71 46-4,-8 6-3,0 0 0,0-1 0,0-1 0,-1 0 0,-1-1 0,11-14-1,-9 8 202,-7 12-224,-3 2 12,1 0 0,0 0 1,0 1-1,0-1 0,0 1 0,6-3 0,-2 5 469,-8 0-430,0-8 17,-1-1 0,0 1 0,-1-1 0,0 1 0,-1 0 0,0 0-1,0 0 1,-8-16 0,-5-3-76,-25-33-1,7 10 54,20 28 30,0 0 1,-2 1-1,0 1 0,-1 1 1,-22-21-1,35 38-1,1 1-71,-1-1 0,1 1 0,1-1 0,-1 0 0,0 0 0,-3-6 0,6 8-15,-1 0 0,1 1 0,0-1 1,0 0-1,-1 0 0,1 0 0,0 0 0,0 1 0,0-1 0,0 0 0,0 0 0,0 0 0,0 0 1,0 0-1,1 1 0,-1-1 0,0 0 0,0 0 0,1 0 0,-1 1 0,0-1 0,1 0 1,-1 0-1,1 1 0,-1-1 0,1 0 0,-1 1 0,1-1 0,0 1 0,-1-1 0,1 1 0,0-1 1,-1 1-1,1-1 0,0 1 0,0-1 0,0 1 0,1-1 0,39-16-977,0-4-400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5.67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154 649 208,'0'0'847,"-11"0"-691,-105 0 901,115 0-1038,0 0 0,0 0 0,0-1 0,0 1 0,0 0 0,1 0 0,-1 0 0,0-1 0,0 1 0,0 0 0,1-1 0,-1 1 0,0 0 0,0-1 0,1 1 0,-1-1 0,0 0 0,1 1 0,-1-1 0,1 1 0,-1-1 0,1 0 0,-1 1 0,1-1 0,-1 0 0,1 0 0,0 0 0,-1 1 0,1-1 0,0 0 0,-1-1 0,1-1 30,-1 0 0,1-1 0,0 1-1,0 0 1,0 0 0,1 0 0,-1-1 0,1 1 0,1-3 0,1-4-48,0 0 1,1 1-1,1-1 1,0 1 0,0 0-1,0 1 1,10-12-1,6-4-1,25-22 0,-24 25-1,27-33 0,-48 51 20,-1 0 0,1 0 0,0 0 0,-1 0 0,0 0 1,1 0-1,-1 0 0,0 0 0,-1 0 0,0-5 0,0-3-7,11-75 72,-10 70-31,0 8 64,0-1 0,0 0 0,-1 0 1,-3-15-1,3 20-65,-1-1 0,0 1 0,0 0 0,0 0 0,-1 0 0,1 0 0,-1 0 0,0 1 0,0-1 0,0 1 0,-7-6 0,-12-8 76,-1 1 0,-1 1 0,-32-16 0,28 16-73,20 9 166,109 2-4629,-59 4 3436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6.8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28 788 96,'0'0'1744,"-10"-2"-872,9 2-858,1 0 0,0 0 0,0 0 0,-1 0 0,1 0 0,0 0 0,-1 0 0,1 0 0,0 0 0,0 0 0,-1 0 0,1 0 0,0 0 0,0 0 0,-1 0 0,1-1 0,0 1 0,0 0 0,-1 0-1,1 0 1,0 0 0,0-1 0,0 1 0,-1 0 0,1 0 0,0-1 0,0 1 0,0 0 0,0 0 0,-1-1 0,1 1 0,0 0 0,0 0 0,0-1 0,0 1 0,0 0 0,0-1 0,0 1 0,3-5-16,0 1 1,1 0 0,-1 0 0,1 0-1,0 1 1,0-1 0,0 1 0,0 0-1,1 0 1,-1 1 0,1-1-1,5-1 1,10-7 0,11-6-6,1 2-1,0 0 0,36-8 0,14-8 10,-47 10 7,-33 20 1,0 0 0,0-1 0,-1 1 0,1-1 0,0 1-1,0-1 1,-1 0 0,1 1 0,-1-1 0,0 0 0,1 0 0,-1 0 0,0 0 0,1-3 107,-4-31 717,-3 27-801,-1 0 1,0 0 0,-1 1-1,0-1 1,-9-8-1,7 1 4,5 5-20,-61-93 799,-120-148 0,106 165-228,99 83-2088,-17 4 1352,36-1-474,16 1-323,67 7 1,-88-1-425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10 128,'0'0'799,"-2"-2"-643,2 1-141,0 1 0,0 0-1,0-1 1,0 1 0,0 0 0,0 0 0,0-1 0,0 1 0,0 0 0,-1-1-1,1 1 1,0 0 0,0 0 0,0-1 0,0 1 0,0 0 0,-1 0-1,1-1 1,0 1 0,0 0 0,0 0 0,-1 0 0,1 0 0,0-1-1,0 1 1,-1 0 0,1 0 0,0 0 0,-1 0 0,1 0 0,0 0-1,0-1 1,-1 1 0,1 0 0,0 0 0,-1 0 0,1 0 0,0 0-1,-1 0 1,0 17 567,1-9-710,0 912 779,0-919-657,0-1 1,0 0 0,0 0-1,0 0 1,1 1-1,-1-1 1,0 0-1,0 0 1,0 0-1,0 1 1,0-1-1,0 0 1,0 0 0,0 0-1,0 0 1,0 1-1,1-1 1,-1 0-1,0 0 1,0 0-1,0 0 1,0 0 0,0 1-1,1-1 1,-1 0-1,0 0 1,0 0-1,0 0 1,1 0-1,-1 0 1,0 0-1,0 0 1,0 0 0,1 0-1,-1 0 1,0 0-1,0 0 1,0 0-1,1 0 1,-1 0-1,13-3-264,9-12-230,-1-15-136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1 162 152,'0'0'2374,"3"0"-2337,20-2-5,0-1-1,0-1 0,38-13 1,-18 6 10,56-15-22,167-68 0,-257 89-387,-20 8-493,-16 8-228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1 752,'0'0'1837,"0"2"-1765,1 8-54,0 1 1,0-1 0,7 20-1,1 10 33,106 582 292,-76-460-379,-25-130-202,-13-32 218,-1 1-1,0-1 0,1 1 1,-1 0-1,0-1 0,1 1 1,-1-1-1,1 1 1,-1-1-1,1 1 0,-1-1 1,1 1-1,0-1 0,-1 0 1,1 1-1,-1-1 1,1 0-1,0 0 0,-1 1 1,1-1-1,0 0 1,-1 0-1,1 0 0,0 0 1,0 0-1,-1 0 0,1 0 1,0 0-1,-1 0 1,1 0-1,0 0 0,-1 0 1,1 0-1,0-1 0,-1 1 1,1 0-1,0 0 1,-1-1-1,1 1 0,0-1 1,11-19-686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15 363 592,'0'0'1278,"34"-11"-1142,108-33 1,-118 36-48,40-17 0,-60 22-65,0 0 1,0 1 0,0-1 0,0-1 0,0 1-1,-1 0 1,1-1 0,-1 0 0,4-7 0,-4 6 2,0 0 1,-1-1 0,0 1-1,-1-1 1,1 0 0,-1 1-1,0-1 1,0 0 0,-1 0-1,1 0 1,-2-8 0,1 5-5,-1 0 0,0 0 0,0 0 0,-1 0 0,-1 0 0,-5-14 0,6 18-12,-1 0-1,0 0 1,-1 0-1,1 0 1,-1 1-1,0-1 1,0 1-1,-1 0 1,1 1-1,-1-1 1,0 1-1,0 0 1,0 0 0,0 0-1,-7-2 1,3 2 32,0 0 1,-1 0 0,1 1-1,-1 0 1,1 1-1,-1 0 1,0 1 0,-11 0-1,18 1-34,0 0 0,0-1 0,0 1 0,1 0-1,-1 0 1,0 0 0,1 1 0,-1-1 0,0 1 0,1-1-1,0 1 1,-1 0 0,1 0 0,0 0 0,0 0-1,0 0 1,-2 5 0,-27 46-14,25-41 10,-5 13-5,1 0 0,1 0 0,1 1 0,1 0 0,1 0 0,-2 31 0,4-9 7,2-1 0,7 80 0,-4-120-10,1 0 0,-1 0 0,1-1 0,1 1 0,-1-1 0,1 1 0,0-1 0,0 0 0,1 0-1,0 0 1,0-1 0,0 1 0,1-1 0,0 0 0,0 0 0,0-1 0,1 1 0,-1-1 0,1 0-1,0-1 1,0 1 0,0-1 0,1 0 0,-1-1 0,12 3 0,-6-1 1,0-1 0,0-1 0,1 0-1,-1 0 1,0-1 0,1-1 0,-1 0 0,1-1 0,-1 0 0,1-1 0,-1 0 0,0-1 0,0-1 0,12-4-1,-6-2-17,-1 0-1,0-1 0,-1-1 0,0 0 1,-1-1-1,0-1 0,-1 0 0,-1-1 1,13-18-1,3-9-297,-1-2 1,30-60-1,-28 30-575,-16 15-601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6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 27 112,'0'0'2994,"-5"-6"-2725,3 3-229,-12-13 56,7 14-46,4 13 19,24 515 373,1-177-310,-5-142-119,-13-177-13,5 10-17,-7-34 4,0-1 0,0 1 0,-1 0 0,0 0 0,0 8 0,-1-13-1,0-1 0,0 1-1,0-1 1,1 1 0,-1-1-1,0 1 1,0-1 0,0 1-1,0-1 1,1 1 0,-1-1 0,0 1-1,0-1 1,1 1 0,-1-1-1,0 1 1,1-1 0,-1 0-1,0 1 1,1-1 0,-1 0 0,1 1-1,0-1 1,0 0-12,-1 0 0,1 0 0,0 0 0,0 0 0,0 0 0,0 0 0,0 0 0,0-1 0,0 1 0,0 0 0,-1-1 0,1 1 0,0-1 0,0 1 0,0-1 0,-1 1 0,1-1 0,0 0 0,-1 1 0,1-1 0,0 0 0,-1 1 0,1-1 0,-1 0 0,1 0 0,0-1 0,26-38-515,31-59 0,-17 20-158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 42 152,'0'0'2639,"-5"-8"-2315,-17-26-26,22 35-287,0-1 0,0 0 0,0 0 0,0 1 0,0-1 1,0 0-1,0 1 0,0-1 0,0 0 0,0 1 0,0-1 0,-1 0 0,1 0 1,0 1-1,0-1 0,0 0 0,0 1 0,0-1 0,-1 0 0,1 0 0,0 0 1,0 1-1,0-1 0,-1 0 0,1 0 0,0 0 0,0 1 0,-1-1 0,1 0 1,0 0-1,0 0 0,-1 0 0,1 0 0,0 0 0,-1 0 0,1 1 0,0-1 1,-1 0-1,1 0 0,0 0 0,0 0 0,-1 0 0,1 0 0,0 0 1,-1-1-1,1 1 0,0 0 0,-1 0 0,1 0 0,0 0 0,0 0 0,-1 0 1,1-1-1,0 1 0,0 0 0,-1 0 0,1 0 0,0 0 0,0-1 0,0 1 1,-1 0-1,1 0 0,0-1 0,0 1 0,0-1 0,-1 34-82,1-26 125,44 579 127,-8-198-110,-34-246-59,-2-91-93,0-50-110,0-8-724,1-6 752,1 0-1,1 0 0,-1 1 0,2 0 0,0-1 0,0 2 0,1-1 1,8-13-1,-1 0-210,10-30-689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4.5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2 585 336,'0'0'1587,"0"0"-1553,0 1 0,0-1 0,-1 1-1,1-1 1,0 1 0,0-1 0,0 1 0,0 0-1,0-1 1,0 1 0,0-1 0,0 1 0,0-1 0,0 1-1,0-1 1,1 1 0,-1-1 0,0 1 0,0-1-1,0 1 1,1-1 0,-1 1 0,0-1 0,1 1-1,-1-1 1,0 1 0,1 0 0,14-7-7,0-1-1,-1 0 1,20-14 0,4-2 43,107-50 43,-73 38-84,71-45 0,-141 79-9,1-1 1,-1 0-1,0 1 0,1-1 1,-1 0-1,0 0 1,0-1-1,0 1 0,-1 0 1,1-1-1,-1 1 0,1-1 1,-1 0-1,0 1 1,0-1-1,0 0 0,0 0 1,0 1-1,-1-1 0,1 0 1,-1 0-1,0 0 0,0 0 1,0 0-1,0 0 1,0 0-1,-1 0 0,1 0 1,-1 1-1,0-1 0,0 0 1,-2-5-1,-4-5 14,-1 0 0,-1 0 0,0 1 0,-1 0 0,0 1 0,-13-12-1,-76-59 157,93 77-182,-91-62 43,83 59-114,13 8 43,1 0 0,0 1 0,-1-1 0,1 0 0,0 0 0,-1 0 0,1 0 1,0 0-1,-1 0 0,1 1 0,0-1 0,0 0 0,-1 0 0,1 0 0,0 1 0,0-1 0,-1 0 0,1 0 0,0 1 0,0-1 0,0 0 0,0 0 0,-1 1 0,1-1 0,0 0 0,0 1 0,0-1 0,0 1 0,-1 32-1558,2-20 1164,-1 28-1256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227 10 216,'0'0'2534,"-5"-2"-2233,1 0-246,0 1 0,-1 0 0,1 0 1,-1 0-1,1 0 0,-1 1 0,0 0 0,1 0 0,-1 0 0,1 1 0,-1-1 0,1 1 0,-1 0 0,1 0 0,0 1 0,-1-1 0,-4 3 0,-1 6-26,1 0-1,1 0 0,0 0 1,0 1-1,1 0 1,1 1-1,-9 19 1,14-29-29,-11 25 1,1 1 0,2 1 0,0-1 0,2 2 0,2-1 0,0 1 1,2 0-1,1 50 0,1-74-6,1-1 1,0 1 0,0 0 0,1-1 0,-1 1 0,1-1 0,0 1-1,1-1 1,-1 0 0,1 1 0,0-1 0,0 0 0,1 0-1,0 0 1,0-1 0,0 1 0,0-1 0,0 1 0,1-1 0,0 0-1,0 0 1,0-1 0,1 1 0,-1-1 0,1 0 0,8 4 0,-1-1-4,2-1 1,-1 0 0,0-1 0,1-1 0,0 0 0,-1-1-1,1 0 1,0-1 0,0-1 0,23-2 0,-4 2 6,-19-1 0,0 0 1,1 0-1,-1-2 1,0 0-1,0 0 1,0-1 0,0-1-1,-1 0 1,1-1-1,-2-1 1,1 0 0,-1-1-1,0 0 1,0 0-1,10-11 1,-5 5 5,-2-1 1,0 0-1,0-2 1,-2 1-1,0-1 1,-1-1-1,17-33 0,-22 37 14,-1 0-1,-1-1 0,0 1 0,-1-1 1,-1 0-1,0 0 0,-1-1 1,0 1-1,-1 0 0,-1-1 0,-3-22 1,3 36-6,-1 0 0,1 0 1,-1 0-1,1 0 1,-1 0-1,0 0 1,0 0-1,0 0 1,0 0-1,0 0 1,0 1-1,-1-1 0,1 1 1,-1-1-1,1 1 1,-1-1-1,1 1 1,-1 0-1,0-1 1,0 1-1,1 0 0,-1 0 1,0 0-1,0 1 1,0-1-1,0 0 1,-3 0-1,-6-1 47,1 1-1,-1 0 1,0 0-1,-14 2 1,9-1 7,-9 0-7,2 2-1,-1 0 0,0 2 1,0 0-1,1 2 1,0 0-1,0 2 0,-29 14 1,24-9 4,-5 2-3,1 1 1,0 2 0,-36 26 0,68-44-137,1 0 61,-1 1 1,0-1-1,0 0 0,0 0 1,0 0-1,1 0 1,-1 0-1,0 0 0,0 0 1,0 0-1,0 0 1,1 0-1,-1 0 0,0 0 1,0 1-1,0-1 1,0 0-1,0 0 0,0 0 1,1 0-1,-1 0 1,0 1-1,0-1 0,0 0 1,0 0-1,0 0 1,0 0-1,0 1 0,0-1 1,0 0-1,0 0 1,0 0-1,0 0 0,0 1 1,0-1-1,0 0 1,0 0-1,0 0 0,0 0 1,0 1-1,0-1 1,0 0-1,0 0 0,0 0 1,0 0-1,0 1 1,0-1-1,-1 0 0,1 0 1,16-2-512,0-1 0,-1-1 1,1-1-1,25-11 1,23-14-1125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5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495 1 136,'0'0'879,"-5"0"-730,-11 1 23,0 1 0,0 1-1,1 1 1,-1 0-1,-25 10 1,-82 42 161,102-44-318,0 1-1,0 0 1,2 1-1,0 1 0,-20 21 1,27-24-11,1 0 1,1 0 0,0 1-1,1 1 1,0 0-1,1 0 1,1 0 0,-11 30-1,14-24-4,1-1 0,0 1 0,2-1-1,0 1 1,2 21 0,0-4-12,-1-33 9,0 0 0,0 0 1,0-1-1,0 1 0,1 0 1,0-1-1,-1 1 0,1-1 0,1 1 1,-1-1-1,0 1 0,1-1 0,0 0 1,0 0-1,0 0 0,0 0 0,0 0 1,1 0-1,-1 0 0,1-1 1,0 1-1,0-1 0,0 0 0,0 0 1,0 0-1,0 0 0,0 0 0,8 2 1,3 0-11,2-1 0,-1-1 0,0 0 0,1 0 0,25-2 0,-32-1 13,0 0 0,0-1 0,1 0 1,-1 0-1,0-1 0,-1 0 1,1-1-1,-1 0 0,1 0 1,-1 0-1,0-1 0,-1-1 1,1 1-1,-1-1 0,0-1 0,0 1 1,9-13-1,-1 0 11,0-1 1,-2-1-1,0 1 0,-1-2 1,15-41-1,-19 43 0,-2-1-1,-1 0 1,-1 0 0,3-32-1,-4-87 236,-3 91-18,0 49-221,0-1 1,-1 1 0,1 0-1,0-1 1,0 1 0,-1-1 0,1 1-1,0 0 1,0-1 0,-1 1-1,1 0 1,0-1 0,-1 1-1,1 0 1,-1-1 0,1 1 0,0 0-1,-1 0 1,1 0 0,-1-1-1,1 1 1,0 0 0,-1 0-1,1 0 1,-1 0 0,1 0-1,-1 0 1,1 0 0,-1 0 0,1 0-1,-1 0 1,1 0 0,-1 0-1,1 0 1,0 0 0,-1 0-1,1 0 1,-1 1 0,1-1 0,-1 0-1,1 0 1,0 1 0,-1-1-1,1 0 1,-1 0 0,1 1-1,0-1 1,0 0 0,-1 1 0,1-1-1,0 1 1,-1-1 0,1 0-1,0 1 1,0-1 0,-1 1-1,2 6-10,0 0-1,1 0 1,0 0-1,0 0 0,0 0 1,1-1-1,0 1 1,0-1-1,5 8 0,42 59 15,-45-66-10,12 15 8,1 5-3,2-2 1,1 0 0,38 35-1,80 46-3,-115-91-3,0 0-1,1-2 0,1 0 1,30 9-1,2-9-14,-55-12 8,0-1-1,0 1 1,-1-1 0,1 0 0,0 0 0,0 0 0,-1 0 0,1-1 0,0 1-1,-1-1 1,1 1 0,0-1 0,-1 0 0,1 0 0,-1 0 0,1-1 0,-1 1 0,5-4-1,-1-4-82,0-1 0,0 1 0,-1-1 0,8-21 0,5-13-252,11-11-214,2 6-303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6.4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166 457 416,'0'0'1158,"-2"21"-1126,-6 168 126,8-169-117,1-14-2,-1 0 1,0 0-1,0 0 1,0 0-1,-1 0 1,0-1-1,0 1 1,0 0-1,-1 0 1,-2 5-1,4-10-16,0-1 0,-1 0-1,1 1 1,0-1 0,0 0-1,-1 1 1,1-1 0,0 0-1,-1 0 1,1 1 0,-1-1-1,1 0 1,0 0 0,-1 0 0,1 1-1,-1-1 1,1 0 0,0 0-1,-1 0 1,1 0 0,-1 0-1,1 0 1,-1 0 0,1 0 0,0 0-1,-1 0 1,1 0 0,-1 0-1,1 0 1,-1 0 0,1-1-1,0 1 1,-1 0 0,1 0 0,0 0-1,-1-1 1,1 1 0,-1 0-1,1 0 1,0-1 0,0 1-1,-1 0 1,1-1 0,-15-16 153,14 16-164,-16-26 36,1-1 1,1-1-1,1 0 0,2-1 0,-15-56 0,22 61-27,1 0-1,1 0 0,1 0 0,3-47 0,0 23-11,0 35-11,0 1 1,1 0-1,0 0 1,1 0-1,0 0 1,1 1-1,1-1 1,0 1-1,1 0 1,10-17-1,-7 15-4,0 1-1,1 0 0,1 0 0,0 1 1,1 0-1,0 1 0,27-18 0,-39 28 2,27-13-221,-26 14 207,0 0-1,-1 0 1,1 0-1,0 0 0,-1 0 1,1 0-1,-1 0 1,1 0-1,0 0 1,-1 0-1,1 0 0,0 0 1,-1 1-1,1-1 1,-1 0-1,1 0 1,-1 1-1,1-1 0,-1 0 1,1 1-1,-1-1 1,1 1-1,-1-1 0,1 0 1,-1 1-1,1-1 1,-1 1-1,0-1 1,1 1-1,-1 0 0,0-1 1,1 1-1,-1-1 1,0 1-1,0-1 0,0 1 1,0 0-1,1-1 1,-1 1-1,0 0 1,8 29-468,2 3-131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12 372 40,'0'0'1402,"4"0"-1306,46 1 289,-24 1-277,0-2 0,-1 0 0,27-5 0,-44 3-87,0-1-1,1 0 1,-2 0-1,1-1 1,0 0-1,-1 0 1,1 0-1,-1-1 1,-1-1-1,1 1 1,-1-1-1,1 0 1,-2 0-1,1-1 1,-1 0-1,0 0 1,0 0-1,-1 0 1,0-1-1,3-8 1,1-2 35,-2-1 1,0 1-1,0-1 1,-2-1-1,-1 1 1,0 0-1,0-32 1,-3 49-48,-1 1 1,1-1-1,0 1 1,-1-1-1,1 0 0,-1 1 1,1-1-1,-1 1 1,0-1-1,1 1 0,-1 0 1,0-1-1,0 1 1,0 0-1,0 0 0,0-1 1,-1 1-1,-1-1 1,-1-2 7,-1 1 1,1 0 0,-1 1-1,0-1 1,-9-2 0,3 1 17,0 1-1,0 0 1,0 1 0,0 0 0,-14 0-1,8 2-16,14-1-15,0 0 0,0 1 0,0 0-1,0 0 1,-1 0 0,1 0 0,0 0 0,0 1-1,0-1 1,0 1 0,0 0 0,0 0 0,0 0-1,0 0 1,0 1 0,1-1 0,-1 1 0,0 0-1,1-1 1,-1 1 0,1 0 0,0 1 0,0-1-1,0 0 1,0 1 0,-3 4 0,-15 22-5,3-6-3,2 2 0,0-1-1,-17 44 1,22-41-1,1 1-1,2 0 1,1 0-1,1 1 1,1 0-1,1 0 1,2 0-1,5 51 0,-4-74 5,1 1-1,1-1 0,-1 0 0,1 0 1,0 0-1,1 0 0,-1 0 0,1 0 1,0-1-1,1 1 0,-1-1 0,1 0 0,5 6 1,-2-4-1,1 0 1,-1-1-1,1 0 1,0-1-1,0 0 1,1 0 0,18 7-1,-5-5 13,1 0 1,1-2-1,-1 0 0,1-2 0,0 0 1,29-2-1,-37 0 2,1-1 1,-1 0-1,0-2 0,1 0 1,-1 0-1,0-2 0,0 0 1,0-1-1,-1-1 0,0 0 1,0-1-1,0 0 0,-1-1 1,13-10-1,-14 9 6,-1 0-1,0 0 1,14-15-1,-23 21-73,0-1 0,0 1 1,-1-1-1,1 0 0,-1 0 0,0 0 0,0 0 1,0 0-1,0-1 0,-1 1 0,0 0 0,0-1 1,0 1-1,0-1 0,0-6 0,-1-3-975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7.0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57 632,'0'0'2185,"0"-18"-2746,0 0-103,0-3-896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378 1578 384,'0'0'1844,"-9"0"-1662,-38 6 102,-84 21-1,5 0-43,126-27-233,-1 0 0,1 0 0,0 0 0,-1 0 0,1 0 0,0 0 0,-1 0 0,1 0 0,0 0 0,-1 0 0,1-1 0,-1 1 0,1 0 0,0 0 0,0 0 0,-1 0 0,1-1 0,0 1 0,-1 0 0,1 0 0,0 0 0,0-1 0,-1 1 0,1 0 0,0-1 0,0 1 0,-1 0 0,1 0 0,0-1 0,0 1 0,0 0 0,0-1 0,0 1 0,-1 0 0,1-1 0,0 1 0,0-1 0,0 1 0,0-1 0,0-19-52,1 11 63,-1-54-32,9-284-1,1 194 27,-12-200 1,-2 313-5,-1-1 0,-2 2-1,-2-1 1,-20-57 0,21 78 119,7 16-71,-1-1 0,0 0 0,1 0 0,0 0 1,0 0-1,0 0 0,0-1 0,1-6 0,-1 5-57,1 0-1,1 0 1,-1 0 0,1 0 0,0 1 0,1-1 0,-1 0-1,1 0 1,0 1 0,1 0 0,-1-1 0,1 1-1,0 0 1,0 0 0,1 0 0,0 1 0,-1-1-1,7-5 1,2-3 5,-11 12-9,0-1 1,0 1 0,0 0 0,0-1 0,1 1-1,-1 0 1,1 0 0,-1 0 0,1 0 0,-1 0-1,1 0 1,-1 0 0,1 0 0,0 1 0,0-1-1,2 0 1,187-53 108,269-116-1,-458 169 7,-4 1-53,-9 5-76,7-3-22,0 0-1,0 0 0,0 1 0,0 0 1,1-1-1,-1 1 0,-3 4 1,-63 88-1389,40-48 280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7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 39 320,'0'0'2206,"-3"-6"-1946,-9-20-51,9 19 15,72 132-94,-42-78-77,-1 1 1,36 96-1,-53-119-224,-1 0-1,-2 0 1,-1 1 0,4 45 0,-10-94-560,-7-13-695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268 0 496,'0'0'1903,"-5"24"-1741,4-15-142,-10 44 152,-29 90 0,-158 362 102,195-496-343,1 0 0,-1 0-1,2 0 1,-1 1 0,1-1-1,1 18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 1 64,'0'0'2326,"0"10"-1781,-3 101-149,-31 185 0,17-185-385,16-102-14,0-3-42,-7-41-991,-2-12 374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0 471 408,'0'0'1648,"3"0"-1617,0-1-22,0 1 0,0-1 0,0 0 0,-1 0 0,1-1 1,0 1-1,-1 0 0,1-1 0,-1 0 0,1 1 0,-1-1 0,0 0 0,0 0 0,3-4 0,36-42 114,-23 25-96,21-22-15,-1-2 0,-3-2 1,31-57-1,-60 93-91,0-1 0,-1 0 1,-1 0-1,0 0 0,2-19 1,-4 7-568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5.3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1 176,'0'0'2451,"-6"-1"-2195,4 2-206,7-1 251,327 14-12,-182-9-158,-84-3-81,778 44 427,-812-43-464,12 0 4,0 2 0,0 2-1,78 22 1,-120-26 30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8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19 504,'0'0'2091,"0"6"-1876,0 11-166,1 0 0,0 0-1,1 0 1,1 0 0,0-1 0,2 1 0,9 25 0,-10-34-42,6 16 6,1 0-1,1-1 0,26 38 0,-34-55-12,1-1 0,-1 0 0,1 0 0,0 0 0,0 0 0,0-1 0,1 0 0,-1 0 0,1-1 0,0 1 0,0-1 0,1 0 0,-1-1 0,0 0 0,1 0 0,0 0 0,-1-1 0,1 0 0,12 1 0,-15-3 1,0 1-1,0-1 1,0 0 0,0 0 0,0 0 0,0-1 0,0 1 0,-1-1-1,1 0 1,0 0 0,-1 0 0,1 0 0,-1-1 0,0 0 0,0 1-1,0-1 1,0 0 0,4-7 0,5-6 14,-2 0 0,16-32 0,-19 33-10,17-35 9,-2 0-1,24-86 0,-44 118 17,-2 17-25,1 1 0,0 0 0,-1 0 0,1-1 0,-1 1 0,1 0 1,0 0-1,-1 0 0,1 0 0,0 0 0,-1 0 0,1 0 0,-1 0 0,1 0 1,0 0-1,-1 1 0,1-1 0,-1 0 0,1 0 0,1 1 0,1 0-12,9 19 27,0 2 0,-2 0 0,0 0 0,-1 1 0,9 41 0,-14-51-4,6 32 11,-2 0 1,-3 1-1,-1 0 1,-3 76-1,-1-82-15,-1-24 20,0-1-1,-1 1 1,-1-1-1,0 0 1,-1 1-1,0-2 1,-1 1-1,-1 0 1,-1-1-1,0 0 1,0-1 0,-2 0-1,1 0 1,-2 0-1,0-1 1,0-1-1,-1 0 1,0 0-1,-1-1 1,0 0-1,-1-1 1,0-1-1,0 0 1,-1-1-1,0 0 1,0-1-1,-30 8 1,25-9-51,0-2 0,0 0 0,-33-1 0,52-3-30,0 0 1,0 0-1,0 0 1,0 0 0,0 0-1,0 0 1,0 0-1,0-1 1,0 1-1,1 0 1,-1 0-1,0 0 1,1 0-1,-1 0 1,1 0-1,-1 0 1,1 0-1,-1 0 1,1 0-1,0 1 1,1-3-1,46-44-848,15-2-180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 11 392,'0'0'2111,"10"-11"-1084,-10 481-275,-1-474-796,1 1 0,-1 0 0,1 0 0,-1 0-1,0 0 1,0 0 0,0 0 0,-1 0 0,1 0-1,-1 1 1,-2-4 0,-1-4-113,-21-35-701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191 0 200,'0'0'1882,"0"18"-1578,0-12-264,-1 0 0,1 0 0,-2-1 1,1 1-1,-1 0 0,1-1 0,-2 0 0,1 1 1,-6 8-1,-33 44 33,30-44-39,-26 36 25,-36 45-22,64-85-141,27-19-1175,8-11 215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3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291 1851 240,'0'0'2342,"-5"1"-2138,-8 2-127,14-1-69,24 0-58,-4-2 67,-1 1 19,5 1-3,1-1 0,36-5 0,-56 4-19,0-1-1,0 0 1,0-1-1,0 1 0,-1-1 1,1 0-1,0-1 1,-1 1-1,0-1 1,1 0-1,-1 0 1,-1-1-1,1 0 1,0 0-1,-1 0 1,4-4-1,-7 4 14,0 1 1,0 0-1,0-1 1,-1 1-1,0-1 1,1 1-1,-1 0 1,-1-1-1,1 1 1,-1-5-1,0-6 12,-7-448 19,3 128-58,1 31 0,2-15 0,3 189 0,-2 98-2,2 0 1,1 0 0,1 0-1,8-31 1,-10 62 19,-1-1 0,0 0-1,0 1 1,1-1 0,-1 0 0,0 0-1,0 1 1,0-1 0,0 0 0,0 0-1,0 1 1,0-1 0,0 0 0,0 1-1,-1-1 1,1 0 0,0 0 0,0 1-1,-1-1 1,1 0 0,0 1 0,-1-1-1,1 0 1,0 1 0,-1-1 0,1 1-1,-1-1 1,0 1 0,1-1 0,-1 1 0,1-1-1,-1 1 1,1-1 0,-1 1 0,0 0-1,1-1 1,-1 1 0,0 0 0,0 0-1,1 0 1,-1-1 0,-1 1 0,-39 1 134,24 0-118,-70 1 83,1 3 0,0 5 0,-102 24 0,168-28-117,13 0-630,23-5 160,1-1-1,0 0 0,20-3 0,28-10-580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5.0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470 1409 392,'0'0'1592,"-5"0"-1421,-9 2-7,-1 0 0,1 0 0,0 2 1,-25 8-1,19-5-20,0-1 1,-34 5 0,38-9-31,0-1 1,0 0-1,-27-3 0,42 2-110,0-1-1,-1 0 0,1 1 0,0-1 0,0 0 0,0 1 0,0-1 0,0 0 0,0 0 0,0 0 0,0 0 1,1 0-1,-1 0 0,0 0 0,0 0 0,1-1 0,-1 1 0,1 0 0,-1 0 0,1-1 0,0 1 0,-1 0 0,1 0 1,0-3-1,-6-41-24,5 28 22,-3-47-13,5-74 1,0 44 6,-1-38 26,-27-212-1,8 237 12,-38-125-1,55 222-20,-1 1 0,0-1 0,-1 1 0,-1 0 0,1 0 0,-1 0 0,0 1 0,-8-9 0,12 16-11,1 1 1,-1 0 0,1-1-1,-1 1 1,1-1-1,-1 1 1,1-1 0,-1 1-1,1-1 1,-1 1 0,1-1-1,0 1 1,-1-1 0,1 1-1,0-1 1,-1 0 0,1 1-1,0-1 1,0 1 0,0-1-1,0 0 1,0 1 0,-1-1-1,1 0 1,0 1 0,0-1-1,1 0 1,-1 1 0,0-1-1,0 0 1,0 1-1,0-1 1,0 0 0,1 1-1,-1-1 1,0 1 0,1-1-1,-1 1 1,0-1 0,1 0-1,-1 1 1,1-1 0,-1 1-1,1-1 1,3-1-14,0-1 1,1 1-1,-1 0 0,0 0 1,8-1-1,-10 2 17,98-31 40,1 4-1,2 5 1,201-19 0,-273 42-55,-29 0-84,-11 7-188,-96 80-1113,34-34-307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6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7 392,'0'0'1732,"-8"-7"-1334,14 15-387,0-2 1,0 1 0,1 0-1,0-1 1,0 0-1,0-1 1,14 8-1,3 4 44,264 207 331,-236-182-351,-41-33-23,1 0 0,-2 2 1,15 15-1,-22-22-38,0 0 1,0 0-1,-1 1 1,1-1-1,-1 1 1,0-1-1,0 1 1,-1 0-1,0 0 1,1 0-1,-1 0 1,-1 0-1,1 7 1,-1 30-1218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250 1 208,'0'0'1886,"-3"15"-1672,-7 22-122,-2 0 0,-1-1 0,-34 66-1,15-44-76,-9 14-93,-39 96 0,77-161-84,1-1 0,0 1 1,1-1-1,0 1 0,0-1 1,0 1-1,1 8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5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0 440,'0'0'1608,"5"0"-1560,3 1-22,0 0 0,0 1-1,-1-1 1,1 2 0,0-1-1,-1 1 1,1 0-1,-1 1 1,0 0 0,0 0-1,0 0 1,-1 1 0,0 0-1,1 0 1,-2 1 0,1-1-1,-1 1 1,0 1-1,0-1 1,0 1 0,-1 0-1,4 8 1,-3 4 39,0 1 0,-2 0 0,0 1 0,-1-1 0,-2 40 0,0-52-51,-2-4 80,2-4-84,11 0-23,11-1 15,20 1-15,1 1-1,61 10 0,-93-9-227,-1-1-1,1 0 1,15-1-1,-10 0-259,4 0-758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0 357 320,'0'0'1968,"83"-82"-1807,-37 28-89,0 0-32,-9 2-24,-9 10-16,-10 9-96,1 9-225,-19 9-615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8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1 416,'0'0'2179,"-1"0"-2162,1 0-1,0 0 1,-1 0-1,1-1 1,0 1 0,-1 0-1,1 0 1,0 0-1,-1 0 1,1 0-1,-1 0 1,1 0 0,0 1-1,-1-1 1,1 0-1,0 0 1,-1 0-1,1 0 1,0 0 0,-1 0-1,1 1 1,0-1-1,0 0 1,-1 0-1,1 1 1,0 7-11,1 1 1,0-1-1,1 0 1,0 0-1,0 0 1,0 0-1,1 0 1,1-1-1,-1 1 1,1-1-1,1 0 0,-1 0 1,8 8-1,-5-6 0,1 0 0,1-1 0,-1 0 0,1 0 1,1-1-1,-1 0 0,1-1 0,1 0 0,12 6 0,-13-9-5,0-1 0,1 0 0,0 0 0,-1-1 0,1 0 0,0-1 0,13-1 0,-20 0 0,0 1 0,0-1 1,0 0-1,0 0 0,0 0 1,-1-1-1,1 1 1,0-1-1,-1 0 0,1 0 1,-1 0-1,1 0 0,-1-1 1,6-5-1,0-1 7,-1-1 0,0-1 0,8-12 0,-9 13-4,-4 4 5,0 0 1,0 0 0,0-1 0,-1 1-1,0 0 1,-1-1 0,1 1 0,-1-1-1,0-9 1,0 15-9,-1 1 1,0 0-1,1 0 1,-1 0-1,0-1 1,0 1-1,1 0 0,-1 0 1,0 0-1,1 0 1,-1-1-1,1 1 1,-1 0-1,0 0 0,1 0 1,-1 0-1,0 0 1,1 0-1,-1 0 1,0 0-1,1 0 0,-1 0 1,1 0-1,-1 0 1,0 1-1,1-1 0,-1 0 1,0 0-1,1 0 1,-1 0-1,0 1 1,1-1-1,-1 0 0,0 0 1,0 1-1,1-1 1,-1 0-1,0 0 1,0 1-1,1-1 0,16 13-30,-5 0 48,-1 1-1,-1 1 0,0 0 0,-1 0 0,-1 1 0,0 0 0,-1 0 1,-1 1-1,5 19 0,-3-3 20,-2-1-1,-1 1 1,-2 0-1,0 36 1,-3-53-19,0 2 35,0 0-1,-5 25 0,4-36-30,-1 0 0,0-1 0,0 1 1,-1-1-1,0 1 0,0-1 0,0 0 0,-1 0 0,-7 8 1,-10 10 33,-1 0 1,-1-2 0,-1-1 0,0-1-1,-2-1 1,-1-1 0,0-1 0,-1-1-1,-51 19 1,74-33-67,0 0 0,-1 0 1,0-1-1,1 0 0,-1 0 0,-7 0 1,12-6-310,1 2 250,0 0-1,0-1 1,1 1-1,0 0 1,0-1 0,0 1-1,0 0 1,1-4-1,8-12-374,20-32-1,24-25-727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5.8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108 430 264,'0'0'2479,"-18"-1"-2196,-54-6-75,55 6-87,17 0-126,1 0 0,-1 0 0,1 0 0,-1 0 0,1 0 0,0 0 0,0 0 0,0 1 0,-1-1 0,1 0 0,0 1 0,0-1 0,0 0 0,0 1-1,0-1 1,0 1 0,0 0 0,0-1 0,0 1 0,1 0 0,-1-1 0,0 1 0,0 0 0,2 0 0,5-2-19,528-201 260,-530 201-294,5-4 347,-11 5-273,0 0 1,0 1-1,0-1 0,0 1 0,0-1 0,0 0 1,0 1-1,-1-1 0,1 1 0,0-1 1,-1 1-1,1-1 0,0 1 0,-1-1 0,1 1 1,0-1-1,-1 1 0,1-1 0,-1 1 0,1-1 1,-1 1-1,1 0 0,-1-1 0,1 1 1,-1 0-1,0 0 0,0-1 0,-62-35 179,-96-40 0,140 68-178,-128-50 7,165 72-2133,-9-9 1767,22 17-620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9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2 640,'0'0'2229,"3"0"-2157,40-1 17,58 2 160,-98-1-241,0 1-1,0-1 0,0 0 0,0 1 0,-1 0 0,1 0 1,0 0-1,-1 0 0,1 0 0,0 0 0,-1 1 1,0-1-1,1 1 0,-1 0 0,0 0 0,0 0 0,0 0 1,0 0-1,0 0 0,0 0 0,-1 1 0,1-1 0,-1 1 1,1-1-1,-1 1 0,0-1 0,0 1 0,0 0 1,0 4-1,1 5 33,0 0 1,-2 0-1,1 1 1,-2-1 0,-3 22-1,3-25-31,-2-1 1,1 1-1,-1-1 0,0 0 1,-1 0-1,0 0 0,0-1 1,-1 1-1,0-1 0,0 0 1,-1-1-1,0 1 0,0-1 1,0 0-1,-1 0 0,-13 8 1,18-13-11,2 0-2,-1-1-1,0 1 0,0-1 1,1 0-1,-1 1 1,0-1-1,0 0 1,1 0-1,-1 0 1,0 1-1,0-1 0,0 0 1,1 0-1,-1 0 1,0 0-1,0 0 1,-1-1-1,-9 1-22,94 15-209,34-15 170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0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1421 184,'0'0'2283,"-3"1"-2084,0 2-110,10 0-30,26 4-3,43 3 41,-1-2 78,124-1 0,-196-7-166,0 0 0,0-1 0,1 1 0,-1 0 0,0-1 0,0 0 1,0 0-1,0 0 0,0 0 0,0 0 0,0-1 0,0 1 0,0-1 0,-1 0 0,1 0 1,-1 0-1,1 0 0,-1 0 0,0 0 0,1-1 0,-1 1 0,-1-1 0,1 0 1,0 1-1,-1-1 0,1 0 0,-1 0 0,0 0 0,0 0 0,0 0 0,0 0 1,0 0-1,-1-1 0,0 1 0,1 0 0,-1-5 0,3-87 36,30-183 1,41-316-30,-65 287 132,-9 270-128,-9-27 293,-22 64 737,-488 0-405,516 0-738,48-1-3318,-16-4 2042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39.6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299 208 24,'0'-6'3306,"-8"135"-2989,-5 292 272,10-353-548,-5 141 64,-9 178 43,3 141 0,7-81-60,-27-6 63,15-296-113,-24 230 23,40-345-60,-1 45 6,4-73-14,9-2-85,13-2 118,-1 0 0,40-10 0,-9 2 5,475-45 75,4 38 179,-431 15-223,171-3 32,258-8 176,-3-21-112,-217-8-104,67-6-36,-233 33-20,-65 5 4,72-4 33,15 5-28,-24 1-1,-141 8-4,1 0 0,0 0 0,0 0-1,-1 0 1,1 0 0,0 0-1,-1 0 1,1 0 0,0 0 0,-1 0-1,1-1 1,0 1 0,-1 0 0,1 0-1,0-1 1,-1 1 0,1-1 0,-1 1-1,1 0 1,-1-1 0,1 1 0,-1-1-1,1 1 1,-1-1 0,1 0 0,-1 1-1,1-1 1,-1 1 0,0-1-1,0 0 1,1 1 0,-1-1 0,0 0-1,0 1 1,0-1 0,1 0 0,-1 1-1,0-1 1,0 0 0,0 0 0,0 1-1,0-1 1,-1 0 0,1 1 0,0-1-1,0 0 1,-1-1 0,1-10 12,0 7-11,0-1-7,0-1-1,0 0 1,-1 0 0,0 1-1,0-1 1,0 0-1,-4-10 1,-5-10-58,-10-50 0,4 14-65,-27-110-150,-25-223-1,37 151-41,0-316-1,15 197 276,-7-7 51,15 114-1,8 252-5,-3-45 11,-2 0 0,-15-66 1,10 62-9,9 17 75,1 37-41,-1 0-35,0-1 0,1 1-1,-1-1 1,0 1-1,1-1 1,-1 1-1,1-1 1,-1 1-1,1-1 1,-1 1 0,1-1-1,-1 0 1,1 1-1,-1-1 1,1 0-1,0 1 1,-1-1 0,1 0-1,0 0 1,0 1-1,0-1 1,-1-2-1,-5-12-2,4 14 10,1 0 1,-1 0-1,1 0 0,-1 0 1,1 0-1,-1 0 0,1 0 1,-1 0-1,0 1 0,0-1 0,1 0 1,-1 1-1,0 0 0,0-1 1,0 1-1,-2 0 0,-38 1-74,20 0 66,-600-37 21,258 8-82,225 16 49,-171-35-1,206 29 2,-1 4-1,-126 0 1,-295 33-3,220 0 52,222-15-26,0 4 1,1 3-1,-145 40 0,-109 22 60,299-67-70,1 2 1,-53 18-1,81-21-4,7-4 0,0 0 0,1 0 0,-1 0 0,0 0 0,0-1 0,0 1 0,0 0 0,0-1 0,-4 1 0,0-1-7,4 0-35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59.86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0 440 80,'0'0'768,"4"-7"-589,14-20 1255,-15 34-1081,2 16-579,-4-16 365,70 428 493,-16-49-386,-50-346-222,29 397 197,-33-299-159,-17 374 346,-1-383-312,-20 192 91,20-4-117,17-303-69,-1-7-1,1-1 0,0 1 0,0-1-1,1 1 1,-1-1 0,2 1 0,-1-1 0,1 0-1,0 1 1,0-1 0,3 7 0,3 13 8,-3-18 114,-5-7-120,0-1 0,0 0 1,0 1-1,1-1 1,-1 0-1,0 1 0,0-1 1,1 0-1,-1 0 1,0 1-1,0-1 0,1 0 1,-1 0-1,0 1 1,1-1-1,-1 0 1,0 0-1,1 0 0,-1 0 1,0 0-1,1 1 1,-1-1-1,1 0 0,-1 0 1,0 0-1,1 0 1,-1 0-1,0 0 0,1 0 1,-1 0-1,1 0 1,-1 0-1,0-1 0,1 1 1,-1 0-1,0 0 1,1 0-1,73-3-1,89-13 0,71-25 60,-83 14-16,813-69 326,-440 64-49,333-11 229,63-12-128,-873 49-413,212-15 65,-258 22-67,0-1 0,0 0 0,0 0 0,0 0 0,1 0 0,-1 0-1,0 0 1,0-1 0,0 1 0,0 0 0,0-1 0,0 1 0,0 0 0,0-1-1,0 1 1,2-2 0,-2 0-2,-1 1 1,1-1-1,-1 1 0,1-1 1,-1 1-1,0-1 0,1 0 1,-1 1-1,0-1 0,0 0 1,-1-2-1,10-33-32,-3-12-8,-3 1 0,-4-70-1,0 35-95,-2 16 29,-14-80 1,4 49-20,-56-1122-786,70 1111 815,-3-130 49,-3 193 58,-18-85 0,-23-42-4,33 130-15,-63-268 38,76 310-34,0 0-1,0 1 1,0 0-1,0 0 1,0-1-1,0 1 1,0 0-1,0 0 1,0-1-1,0 1 0,0 0 1,0-1-1,0 1 1,0 0-1,0 0 1,0-1-1,0 1 1,0 0-1,0 0 0,-1 0 1,1-1-1,0 1 1,0 0-1,0 0 1,0-1-1,-1 1 0,1 0 1,0 0-1,0 0 1,0 0-1,-1-1 1,1 1-1,0 0 1,0 0-1,-1 0 0,1 0 1,0 0-1,0 0 1,-1 0-1,1 0 1,0 0-1,0 0 1,-1 0-1,1 0 0,-1 0 1,-1 0 49,-16 0 331,-15 2-381,0 1 1,0 3-1,-45 12 1,-25 4 17,52-13-2,-606 77 95,-111-57-86,522-21-30,0 12-1,-445 93 1,473-58 1,-59 13 21,140-49 70,58-10-86,63-7 17,-68 6 171,43-8 163,-76-6-510,64 2 39,33 1 103,14 1 11,0 1 0,-1 0 1,1 1-1,-12-1 0,17 1-47,1-30-3673,0 7 3051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1.73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2374 440,'0'0'1054,"20"1"-988,14 12 28,-20-7 9,0-1 0,23 5 0,-15-6-48,0-1 1,0-1-1,1-1 0,-1-1 1,29-3-1,-35 0-35,-1 0 0,1 0 1,-1-2-1,0 0 0,-1-1 0,1 0 0,-1-1 0,20-13 1,-2-3 11,0-1 0,-1-2 1,-1-2-1,-2 0 0,-1-2 1,-1-1-1,23-37 0,-17 18-1,-2-2 1,-3-1-1,-2-1 0,22-69 0,-37 88-5,-1 0-1,-2 0 0,5-65 1,-8-110 58,-5 131-48,-19-222-11,1 3-18,18 226-8,3-92-8,0 154 6,-1 1-1,1 0 1,1 0-1,-1 0 1,1 0 0,1 0-1,0 0 1,0 1-1,1 0 1,0 0-1,0 0 1,1 0-1,0 1 1,0 0-1,1 0 1,0 1 0,13-10-1,10-4-8,1 1-1,0 2 1,47-19 0,-26 12 21,25-12 6,1 3 0,1 4 1,127-29-1,-166 52-11,0 3 0,0 1-1,47 5 1,-49-2 9,295 18 283,-207-10-243,50-7 106,-78-3 10,-96 1-157,37 0 194,-29 0-205,-2 0 6,-6 0 53,-12 4-332,-113 57-492,30-17-37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6.8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26 216,'0'0'1647,"0"-4"-1490,0 3-154,1 0 0,-1 0 0,0 0 0,1 0 0,-1 0 0,0 0 0,1 0 0,-1 0 0,1 0 0,0 0 0,-1 0 0,1 0 0,0 0 0,0 1 0,-1-1 0,1 0 0,0 1 0,0-1 0,0 0-1,0 1 1,0-1 0,0 1 0,0 0 0,0-1 0,0 1 0,0 0 0,0-1 0,0 1 0,0 0 0,0 0 0,0 0 0,0 0 0,0 0 0,0 0 0,2 0 0,53 5-21,-42-4 33,50 8 30,-1 1-1,0 4 0,-1 2 1,-1 3-1,61 28 0,-88-31-21,-1 1 0,-1 1-1,0 2 1,-2 1 0,0 2-1,-1 1 1,-2 1-1,0 1 1,-2 1 0,25 35-1,-8-2 43,-3 1 1,57 122-1,-81-148-45,-2 0 1,-2 1-1,0 0 0,-3 1 1,-1 0-1,-2 1 1,1 50-1,4 77 23,-8-133-41,0 1 0,3-1 0,0-1 0,3 1 0,0-1 0,23 54 0,16 8-8,-42-81 6,1 0 0,0 0 0,1 0 0,0-1 0,1 0 0,18 19 0,62 54 0,-84-81 0,20 18 2,2-1 0,1-2 1,0 0-1,32 15 1,-42-25-2,1 0 0,0-2 1,0 0-1,0-1 0,1 0 1,-1-2-1,1 0 0,26 0 1,45-1 10,64-2 41,-130-1-45,1-2-1,0 0 1,-1-2 0,26-8 0,-36 9-5,1-2 14,0 1 0,0 1 0,1 1 1,26-4-1,27 4-2,-61 3-14,-6 0 178,-4-22 195,1 20-383,-1 1 0,1-1 0,-1 1-1,0-1 1,0 1 0,1 0 0,-1-1-1,0 1 1,0 0 0,0 1 0,0-1-1,-1 0 1,1 0 0,0 1 0,0-1-1,0 1 1,0 0 0,-1 0 0,-3 0-1,-3 0-266,0 0 0,0 0 0,0 1 0,-10 2 0,-18 11-1882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1.8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62 2578 136,'0'0'652,"-10"0"-512,-20 0 9,12 0 17,15 0-74,5 0 1,30 0-6,0-1-1,0-2 0,0-1 0,0-2 0,41-12 1,-57 12-54,-1 1 0,0-2 0,-1 0 0,0-1 0,0 0 1,0-1-1,-1-1 0,-1 0 0,0 0 0,0-1 0,-1-1 0,16-21 1,0-7 36,-2-3 1,-1 0 0,26-68-1,-40 81-45,-2-1-1,-1-1 1,-1 1 0,-1-1-1,-2 0 1,-2-52-1,9-99 46,-5 91-36,4 1 0,24-109-1,-31 189-29,25-93-1,-5 21 3,-3 15-5,54-127 0,-37 109-1,-15 41 8,2 1 1,2 1 0,41-54-1,-25 21 18,-21 48-12,1 0-1,2 1 1,0 2 0,39-33 0,181-138 145,-232 189-163,1 1 0,-1 0-1,1 0 1,0 1 0,19-5 0,68-14 39,-81 20-16,22-6 5,-21 5-11,1 1 0,-1 0 0,1 1 0,30 0 0,35-6 53,-83 9-41,27-4-10,-10 1-21,3-1 22,1 2 0,-1 1 0,28 2 0,-48-1 6,-4 8-824,0 1 692,0 0-1,-1 0 1,0 0 0,-1 0-1,1-1 1,-2 1-1,1-1 1,-1 0-1,-8 9 1,-49 43-945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20.28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1 136,'3'6'2671,"-3"-6"-2631,61 0-34,188 4 262,89 2 315,-293-6-592,120 6 404,-164-6-316,1 0-72,5 0-5,-6 0 6,29 0-553,3 1 251,-46 1-289,-17 3 482,-29 6-510,0-1-321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2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16 776,'0'0'2937,"0"-15"-2921,19 15-1112,-10 0 479,1 6-159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61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 1064,'0'0'2916,"12"-4"-3743,3 4-502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6.8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36 224,'0'0'1944,"-8"0"-1689,-25 0-55,25 0 152,11 0-322,417 38 733,6-36-397,-217-4-259,-90 1-55,195 5 139,-241 1-136,-2 2 1,94 23-1,-133-21-51,-20-6 7,0 0-1,0 0 0,0-1 1,18 1-1,-29-3 177,-2-5-152,-2 2-119,1 0-1,1 0 1,-1 0 0,0 0 0,1 0 0,-1 0 0,1-1 0,0 1-1,0 0 1,0-1 0,1 1 0,-1-1 0,1 1 0,0 0 0,0-1-1,0 1 1,0-1 0,1 1 0,-1-1 0,1 1 0,2-6 0,-1 5-51,0 0 1,1 1-1,-1 0 1,1-1-1,0 1 0,0 0 1,5-3-1,29-23-1185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95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1 536,'0'0'3130,"3"0"-3089,-2 0-53,-1 0-1,1 0 0,-1 0 0,0 0 1,1 0-1,-1 0 0,1 0 0,-1 0 0,1 0 1,-1 0-1,0 0 0,1 0 0,-1 0 1,1 0-1,-1 0 0,0 0 0,1 1 0,-1-1 1,1 0-1,-1 0 0,0 0 0,1 1 1,-1-1-1,0 0 0,1 0 0,-1 1 0,0-1 1,1 0-1,-1 1 0,0-1 0,0 0 1,1 1-1,4 7-656,1-3 110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5.9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286 98 80,'0'0'1532,"6"-16"-1174,20-49-36,-26 65-311,0 0-1,1-1 0,-1 1 0,0-1 0,1 1 0,-1 0 0,0-1 0,0 1 0,0-1 0,1 1 0,-1-1 0,0 1 0,0-1 0,0 1 0,0-1 0,0 1 0,0-1 0,0 1 0,0-1 0,0 1 0,0-1 0,0 1 0,0-1 0,0 1 0,-1-1 0,1 1 0,0-1 0,0 1 0,0 0 0,-1-1 0,1 1 0,0-1 0,-1 1 0,1 0 0,0-1 0,-1 1 0,0-1 0,-10 2 32,10-1 1,-12 0-20,0 1-1,0 0 1,0 0-1,0 1 1,0 1 0,1 0-1,-1 1 1,1 0-1,0 1 1,0 1-1,1-1 1,-1 2 0,1 0-1,1 0 1,-1 1-1,1 0 1,-13 14 0,15-14-23,1 0 0,0 1 0,0-1 0,1 1 0,0 1 0,1-1 0,0 1 0,0 0 0,1 0 0,1 0 1,-1 1-1,2-1 0,-1 1 0,1 0 0,1-1 0,0 22 0,1-25-6,0-1-1,0 1 1,0-1 0,1 1 0,0-1-1,1 1 1,-1-1 0,5 9-1,-5-13 5,1 1-1,-1-1 0,1 1 0,0-1 0,0 0 0,0 0 1,0 0-1,1 0 0,-1 0 0,0 0 0,1-1 1,-1 1-1,1-1 0,0 0 0,-1 0 0,1 1 0,0-2 1,0 1-1,0 0 0,0-1 0,5 1 0,-2 0 2,0-1-1,1 1 1,-1-1-1,0-1 1,0 1-1,0-1 0,0 0 1,1 0-1,-1-1 1,-1 0-1,1 0 1,0 0-1,0-1 1,-1 0-1,6-3 0,4-6 15,-1 0 0,0 0 0,21-26 0,-28 31 32,-1 0-1,0 0 1,0-1 0,0 0-1,-1 0 1,0 0-1,-1-1 1,0 1 0,0-1-1,-1 0 1,0 0 0,-1-1-1,0 1 1,2-19-1,-6 68-22,-10 52-1,-1 29 56,2 640-199,11-745 88,-1-15 5,1 0 0,0 0 0,0 1 0,0-1 0,-1 0 0,1 0 0,1 1 0,-1-1 0,0 0 0,0 1 0,0-1 0,1 0 0,-1 0 0,1 0 0,-1 1 0,1-1 0,-1 0 0,1 0 0,-1 0 0,1 0 0,0 0 0,0 0 0,0 0 0,0 0 0,0 0 0,0 0 0,0-1 0,0 1 0,0 0 0,0-1 0,0 1 0,0 0 0,0-1 0,1 1-1,-1-1 1,0 0 0,0 0 0,0 1 0,1-1 0,-1 0 0,0 0 0,1 0 0,-1 0 0,0 0 0,0 0 0,3-1 0,17 1-874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6.42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76 0 240,'0'0'2334,"-3"17"-2162,-51 217 217,49-205-380,-7 17 8,10-37-13,4-16-5,0 1 0,0 0 0,0 1 0,1-1 0,0 0 0,0 1 0,1-1 1,6-7-1,-1-1-17,4-6 0,2-1-1,0 1 0,34-33 1,-48 52 23,1 0 1,-1-1-1,1 1 0,-1 0 1,1 0-1,-1 0 1,1 0-1,0 0 1,0 0-1,0 1 0,-1-1 1,1 0-1,0 1 1,0-1-1,0 1 1,0 0-1,0 0 0,0 0 1,0 0-1,0 0 1,0 0-1,2 1 1,-1 0 6,-1 0 0,1 1 0,-1-1 0,1 1 0,-1-1 0,0 1 0,1 0 0,-1 0 0,0 0 0,0 0 0,0 0 0,-1 0 0,3 4 0,4 7 49,-1 1-1,0 0 1,-1 1-1,5 18 1,-10-31-56,2 10 0,-1 1 0,0 0 1,-1 1-1,0-1 0,-1 15 0,0-23-31,0-4-13,0 0 0,-1 1 0,1-1 0,0 0 0,0 0 0,0 0-1,1 0 1,-1 0 0,0 1 0,0-1 0,1 0 0,-1 0 0,0 0-1,1 0 1,-1 0 0,1 0 0,-1 0 0,1 0 0,0 0 0,-1 0-1,1 0 1,0-1 0,0 1 0,0 0 0,-1 0 0,1-1 0,0 1-1,0 0 1,0-1 0,0 1 0,0-1 0,0 1 0,2-1 0,7 1-942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7.30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199 1811 944,'0'0'2174,"4"0"-2123,46 1-28,-20 1 23,0-2-1,54-6 1,-78 4-28,1 0 0,-1 0 0,1-1 0,9-4 1,-14 6-6,-1 0 1,1 0-1,0 0 1,-1 0-1,1 0 1,-1 0-1,1 0 1,-1 0-1,0 0 1,0-1-1,1 1 1,-1-1-1,0 1 1,0-1-1,0 1 1,0-1-1,-1 0 1,1 1-1,0-1 1,0-2-1,8-22 290,1-47-223,2-108-60,-5 102-14,3-39 1,28-539-137,-38 351 289,-2 273-90,-1-1 1,-8-34 0,0-1-27,-6-11-16,15 71-12,0-5 48,2 13-53,1 1-1,-1-1 0,0 1 0,0-1 0,0 1 0,0 0 1,0-1-1,0 1 0,0-1 0,0 1 0,0-1 0,0 1 1,0-1-1,0 1 0,0-1 0,0 1 0,-1 0 0,1-1 1,0 1-1,0-1 0,0 1 0,-1 0 0,1-1 0,0 1 0,0 0 1,-1-1-1,1 1 0,0 0 0,-1-1 0,1 1 0,0 0 1,-1 0-1,1-1 0,-1 1 0,1 0 0,0 0 0,-1 0 1,1-1-1,-1 1 0,0 0 0,-1 0 99,-10 0 1,-29 3 1,1 1-1,0 2 1,-44 13-1,-50 8-82,-7-17-86,215 1-3114,-26-10 2154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19.4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49 17 16,'0'-17'3151,"0"355"-3035,-11-342-538,-7-4-304,-2 1-793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5:37.90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277 212 256,'0'0'1430,"-9"-2"-1172,-31-13 57,19 7-211,1 0 0,-2 2-1,1 0 1,-1 2-1,-39-4 1,11 8 382,40 0 82,34 0-445,141-3-180,496-67 206,116-7 109,-155 73 232,-561 8-455,118 22-1,-99-12 47,-70-13 207,-93-35-2953,19 23 594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4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742 42 88,'0'0'1164,"0"-3"-977,0 2-159,0 0-1,0 0 1,0 0 0,-1 1-1,1-1 1,0 0 0,-1 0 0,1 0-1,-1 0 1,1 1 0,-1-1-1,0 0 1,1 1 0,-1-1-1,0 0 1,1 1 0,-1-1 0,0 1-1,1-1 1,-1 1 0,0-1-1,0 1 1,-1-1 0,-32-10 145,-37 4-139,36 4-3,0 3 0,0 1-1,1 1 1,-1 2 0,0 1-1,-41 13 1,59-13-24,-14 4 13,1 2 0,1 1 0,0 1 0,-28 17 0,54-28-21,0 0-1,1 0 1,-1 0 0,0 1 0,1 0 0,0-1 0,-1 1 0,1 0 0,0 0 0,0 0 0,1 0 0,-1 0 0,1 1 0,-1-1 0,1 0 0,0 1 0,0-1 0,1 1 0,-1-1 0,1 1 0,-1-1 0,1 1 0,0 0 0,1-1 0,-1 1 0,1 3 0,1 1-2,0 0 0,1 0 1,-1-1-1,1 1 1,1-1-1,-1 1 1,2-1-1,-1-1 1,0 1-1,9 8 1,12 11 13,29 22 0,26 27 31,-72-67-38,-1 1-1,0-1 1,-1 1-1,0 1 0,0-1 1,-1 1-1,6 16 1,-10-22 11,0 1 0,0-1 0,0 1 0,0-1 1,-1 1-1,0 0 0,0-1 0,0 1 0,0 0 0,-1-1 1,0 1-1,0 0 0,0-1 0,-1 0 0,1 1 1,-1-1-1,0 0 0,0 1 0,-1-1 0,1-1 1,-1 1-1,0 0 0,0 0 0,0-1 0,0 0 0,-1 0 1,-5 5-1,-4 1 33,0 0 1,0-1 0,-1 0-1,0-1 1,-1-1-1,-28 9 1,15-8 3,0-2 1,0-1-1,-1-1 0,-53-2 0,81-1-55,1 0 0,0 0 0,0 0 0,0 0 0,-1 0 0,1 0-1,0 0 1,0 0 0,0 0 0,-1 0 0,1 0 0,0 0 0,0 0-1,-1 0 1,1 0 0,0 0 0,0 0 0,0 0 0,-1 0 0,1 0 0,0 0-1,0-1 1,0 1 0,0 0 0,-1 0 0,1 0 0,0 0 0,0 0-1,0-1 1,0 1 0,-1 0 0,1 0 0,0 0 0,0 0 0,0-1-1,0 1 1,0 0 0,0 0 0,0-1 0,6-7-252,14-8-354,14-1-538,7-2-412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110 42 264,'0'0'1747,"3"-7"-1434,8-20-15,-8 20 331,-6 18-531,-5 8-73,1 1-1,1-1 1,-5 26 0,-4 15 68,-36 131 121,43-168-197,7-18-15,-1-1 0,1 1 0,-1-1 0,1 1 0,0 0 0,0 6 0,1-11-2,0 0 0,0 0 0,0 1 0,0-1 0,0 0-1,0 0 1,0 1 0,0-1 0,0 0 0,0 0 0,0 1 0,0-1 0,0 0 0,0 0-1,-1 1 1,1-1 0,0 0 0,0 0 0,0 0 0,0 1 0,0-1 0,-1 0 0,1 0 0,0 0-1,0 0 1,-1 1 0,1-1 0,0 0 0,0 0 0,0 0 0,-1 0 0,1 0-11,-1 0 1,1 0-1,0 0 1,0 0-1,-1 0 0,1-1 1,0 1-1,0 0 1,0 0-1,-1 0 1,1-1-1,0 1 1,0 0-1,0 0 1,-1-1-1,1 1 1,0 0-1,0 0 1,0-1-1,0 1 0,0 0 1,0 0-1,0-1 1,0 1-1,-1 0 1,1-1-1,0 1 1,0 0-1,0-1 1,0 1-1,1 0 1,-1 0-1,0-1 1,0 1-1,0-21-524,0-8-456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5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995 1 440,'0'0'1802,"-32"3"-1649,-103 13-23,-36 12 390,84-18-461,2 3 0,0 5 0,-118 39 0,196-54-62,0 0-1,0 0 1,0 0 0,0 1 0,0 0-1,1 0 1,-1 1 0,1 0 0,-9 9 0,12-10 2,0 0 0,0 0 0,0 0 0,1 1 0,0-1 0,0 1 0,0 0 0,0 0 0,0 0 0,1 0 0,0 0 0,0 0 0,1 0 0,-1 0 0,1 6 0,-1 115 200,4 153 409,2-236-482,3 1 1,15 50 0,-2-10 23,-7-20-36,-2 1 0,-4 0 0,0 77 0,-7-101-57,-1-1-1,-3 0 1,-1 1 0,-13 54-1,-52 107 20,63-181-60,-1-1 0,-1 0 0,-1 0-1,-1-1 1,0 0 0,-23 31 0,30-46-14,1-1 0,0 1 0,0 0 0,0-1-1,1 1 1,-1 0 0,1 0 0,0 0 0,0 0 0,0 0 0,1 0 0,-1 0 0,1 1 0,0-1 0,1 4 0,-1-7-4,0 0 1,1 0 0,-1 0 0,1 0 0,-1 0 0,1 0 0,-1-1 0,1 1 0,0 0 0,-1-1-1,1 1 1,0 0 0,0-1 0,-1 1 0,1-1 0,0 1 0,0-1 0,0 1 0,0-1 0,0 0-1,-1 1 1,1-1 0,0 0 0,0 0 0,2 1 0,34 4 1,-31-4-1,240 6 458,-161-8-267,309-5-395,-442 7-1556,16 1 320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0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540 2 224,'0'0'1658,"-17"0"-1578,-2-1-64,-10 1 28,0 0-1,1 2 1,-45 8-1,24 2 89,-51 20 1,79-24-92,0 2 1,1 0-1,0 1 1,-33 24 0,50-32-43,0 0 1,1 0 0,0 0-1,0 0 1,0 0 0,0 1-1,0-1 1,0 0 0,1 1-1,0-1 1,0 1 0,0 0 0,0-1-1,0 6 1,0-1-1,0-1-1,1 1 1,0-1 0,0 1 0,1-1-1,2 13 1,0-12 1,0-1 0,0 1-1,1-1 1,0 0 0,0 0-1,0-1 1,1 1-1,0-1 1,7 6 0,57 52 21,-62-58-15,134 126 180,-137-128-166,0 1 0,0 0 1,-1 0-1,0 0 0,0 0 1,0 0-1,-1 1 0,1 0 1,-1-1-1,0 1 0,-1 0 1,0 0-1,0 0 0,0 0 1,0 0-1,-1 0 0,0 0 1,-1 0-1,-1 11 0,1-14-2,-1-1 0,1 1 0,-1-1 0,0 1-1,0-1 1,0 0 0,0 0 0,0 0 0,0 0-1,0 0 1,-1 0 0,1-1 0,-1 1 0,1-1-1,-6 2 1,-45 18 107,44-19-95,-15 4-1,-1-1-1,0 0 0,0-3 0,-1 0 1,-31-2-1,54 1-34,1-1 1,-1-1 0,1 1-1,-1 0 1,1 0 0,-1-1-1,1 0 1,-1 1-1,1-1 1,0 0 0,-1 0-1,1 0 1,0 0-1,0-1 1,0 1 0,0-1-1,0 1 1,0-1 0,-3-3-1,4 3-20,0 1-1,1 0 1,-1-1-1,1 0 1,-1 1-1,1-1 1,0 1-1,-1-1 1,1 0-1,0 1 1,0-1 0,0 1-1,0-1 1,0 0-1,1 1 1,-1-1-1,0 1 1,1-1-1,-1 1 1,1-1-1,0 1 1,-1-1-1,1 1 1,0-1-1,0 1 1,0 0 0,0-1-1,0 1 1,0 0-1,2-2 1,2-1-105,0 0 0,0 0 1,1 0-1,-1 1 0,7-3 0,37-19-993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7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149 508 136,'0'0'2415,"-22"1"-2209,-6 2-146,-2 0 122,-36-1 0,65-2-13,23-5-180,31-16 25,63-34 0,-54 24 13,121-68 12,-174 94-35,-1-1 1,0 0-1,0 0 1,10-11 0,-15 14 6,-1 1 1,0-1 0,0 0 0,0 0-1,0 0 1,-1 0 0,1 0-1,-1 0 1,0 0 0,0-1 0,0 1-1,0 0 1,-1-1 0,1 1 0,-1-5-1,1 5 7,-1-1 0,0 1-1,1 0 1,-2-1-1,1 1 1,0 0-1,-1-1 1,1 1-1,-1 0 1,0 0-1,0-1 1,0 1-1,-1 0 1,1 0-1,-1 0 1,0 0-1,1 1 1,-1-1-1,-1 0 1,1 1 0,0-1-1,-1 1 1,1 0-1,-1 0 1,1 0-1,-1 0 1,-5-2-1,-16-10 61,-1 1 0,-1 2 0,1 0 1,-2 2-1,-29-7 0,-140-20 163,130 26-225,43 4-99,29 4-550,42 1-836,-41 1 1335,50 0-1311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5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16,'0'0'1956,"17"0"-1845,111 0 236,-112 0-291,-5 0-3,1 0 1,0 0-1,-1 1 1,1 0 0,19 6-1,-29-6-50,1 0 0,0 0 0,-1 0 0,1 1 0,-1-1 0,1 1 0,-1-1-1,0 1 1,0 0 0,0 0 0,0 0 0,0 0 0,0 0 0,0 1 0,-1-1 0,1 0-1,-1 1 1,1-1 0,-1 1 0,0 0 0,0-1 0,0 1 0,-1 0 0,1 0 0,-1 0-1,1-1 1,-1 1 0,0 0 0,0 4 0,-1-3 10,1 1 0,-1-1 0,1 1 0,-1-1 0,-1 1 0,1-1 1,-1 0-1,1 1 0,-1-1 0,0 0 0,-1 0 0,1 0 0,-1 0 0,-4 4 0,-3 3 28,0-1 0,-1 0 0,-13 9 0,22-18-42,0 0 0,1 0 0,-1 1 0,1-1-1,-1 1 1,1-1 0,0 1 0,0-1 0,0 1 0,0 0 0,0 0 0,0-1 0,0 1 0,0 0-1,1 0 1,-1 0 0,1 0 0,-1 0 0,1 0 0,0 0 0,0 0 0,0 0 0,0 0-1,0 0 1,0 0 0,0 0 0,1 0 0,-1 0 0,1 0 0,0 0 0,-1 0 0,1 0-1,1 1 1,2 3-1,0 1 0,0-2 0,0 1 1,1 0-1,0-1 0,0 0 0,11 9 0,7 3 23,33 20 1,-49-33-46,0 0-1,1 0 1,-1-1-1,1 0 1,0 0-1,0-1 1,0 0-1,0 0 1,11 0-1,-17-10-934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7.2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52 0 192,'0'0'1987,"-9"0"-1780,-23 0 44,22 0-16,30 0-172,12 2 33,0 1-1,47 11 0,-12-2 103,15 0 16,226 38 364,-1 28-320,-198-42-233,-109-34 1,1 0 0,-1 0 0,1 0 0,-1 1 0,0-1 0,0 0 0,0 0 0,0 1 0,-1 1 0,1 2-20,-4 82 203,-15 90 1,0-11-7,-49 678 188,40-610-21,21-188-336,-28 142 113,28-156-115,-6 20 27,-30 78 1,41-125 13,2-6-61,0 0-1,0 0 0,0 1 0,0-1 1,0 0-1,0 0 0,0 0 0,0 0 1,0 1-1,0-1 0,0 0 1,-1 0-1,1 0 0,0 0 0,0 1 1,0-1-1,0 0 0,0 0 0,0 0 1,0 0-1,0 0 0,-1 0 0,1 1 1,0-1-1,0 0 0,0 0 1,0 0-1,0 0 0,-1 0 0,1 0 1,0 0-1,0 0 0,0 0 0,0 0 1,-1 0-1,1 0 0,0 0 0,0 0 1,0 0-1,0 0 0,-1 0 0,1 0 1,0 0-1,0 0 0,-2 0-74,1 0 101,-19-11 232,-24-1-155,-2 2 1,-77-6-1,76 10-82,-60-5-29,-137-22 73,226 28 124,70-35-5444,-11 24 3893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23.1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76 6627 216,'0'0'1536,"-15"0"-1349,-45-1 122,99-7-219,1-2-1,67-26 1,76-45 276,-144 63-338,303-172 308,-305 165-271,-1-3-1,54-52 0,-44 37-15,-12 11-4,-2-1 0,-1-2 0,-2-1 0,-1-2 0,-2 0 0,-2-2 0,-1 0 0,-3-2 0,-1 0 0,17-57 0,19-120 86,-2 9-88,-32 138-8,35-106 36,-13 44-12,47-247 1,-65 257-42,21-192 42,-33 203-19,-3-16 117,-8-162-1,-4 140-130,-19-327 29,-2 330 60,14 103-80,2 0 0,-2-61 0,-1-49-18,1-1-7,-1 14-4,0 3 6,0-43 8,10-275-14,10 308 0,-9 124-11,8-41 1,-5 40 3,2-43 0,-5 52 0,0 0 0,8-30 0,1-4-8,6-26-21,14-98-15,-26 143 37,3-28-14,-7 55 13,1 0 0,0 1 0,0-1 0,0 0 0,0 1 0,1-1 0,-1 1 0,1 0 0,0-1 0,4-4 0,7-18-79,-9 21 77,-1 0 1,1 0-1,0 1 1,1-1-1,0 1 1,-1 0-1,7-5 1,16-18-6,-3-1-8,1 1 0,1 0 0,2 2 0,0 1 0,49-31 0,-47 40-24,2 1 1,0 1-1,1 2 1,63-14 0,-60 20 11,-1 1 0,1 2-1,-1 1 1,37 4 0,-13-1 56,-57-1-4,27 2 18,48 12 145,-7 21-128,-31-14-53,-29-15 7,1 0 1,-1-1 0,17 6-1,-26-9 1,-1-2 52,1 1-127,-1 0 43,1-1-1,-1 1 0,1 0 0,-1 0 0,1-1 1,0 1-1,-1-1 0,1 1 0,0-1 0,-1 1 0,1-1 1,0 1-1,0-1 0,-1 1 0,1-1 0,0 0 0,0 0 1,0 1-1,-1-1 0,1 0 0,0 0 0,0 0 0,0 0 1,0 0-1,0 0 0,-1 0 0,2 0 0,35-1 321,-27 1-321,-5 0 56,13-1-40,-17 1 17,-1 0-1,0 0 1,1 0 0,-1 0-1,0 0 1,0 0 0,1 0-1,-1 0 1,0 0 0,1 1-1,-1-1 1,0 0 0,0 0-1,1 0 1,-1 0 0,0 0-1,0 0 1,0 1 0,1-1-1,-1 0 1,0 0 0,0 0-1,0 1 1,1-1 0,-1 0-1,0 0 1,0 1 0,0-1-1,0 0 1,0 0 0,0 1-1,1-1 1,-1 0 0,0 1-1,0-1 1,0 0 0,0 0 0,0 1-1,0-1 1,0 0 0,0 0-1,0 1 1,0-1 0,0 0-1,-1 1 1,1-1 0,0 0-1,0 0 1,0 1 0,0-1-1,-1 1 1,-38-1 50,-451 3-74,469-5 42,1 0 0,-1-2-1,0 0 1,1-1 0,-29-12 0,23 8 98,7 1-40,12 5-77,-1-1 0,0 1 1,0 1-1,-1 0 0,1 0 0,-12-1 1,12 2-1,7 1 14,1-3-26,0 3-33,0 22-1361,1 10 378,7 1 23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7.4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 14 240,'0'0'1179,"-5"-1"-998,-24-5 1150,272-1-1133,-168 8-121,523 32 406,10 59-115,-294-52-202,-43-7 36,-142-10 310,-60-16-461,-156-12-2241,28-6 112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9.4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4373 232,'0'0'1487,"2"-12"-1183,61-7-226,-28 9 3,0-2 1,-1 0 0,34-19-1,-17 4 30,-24 14-60,-1-1 0,0-2 0,-1 0 0,0-1-1,38-38 1,-37 27 12,-2-2 0,-2-1 0,0-1 0,-3-1 0,0 0 0,-2-2-1,-2 0 1,-1-1 0,-2 0 0,-1-1 0,-2 0 0,7-59 0,-5-6 95,-5-1 1,-4 0-1,-21-187 0,-11-173-76,29 389-81,0 24 9,7-80 0,-5 118-9,22-199 14,-16 69 15,-4 39-22,5 0-1,27-129 0,-16 143-7,5 2 0,4 0 0,75-163 0,-63 175 4,125-224-49,-149 271 49,-1 0 0,0-1 0,-3 0 1,0-1-1,9-39 0,-17 55-8,1 0 0,1 0 0,0 1-1,1 0 1,0 0 0,1 1 0,1 0 0,0 0 0,11-11 0,-14 16-7,11-10 10,1 0-1,0 2 1,2 0 0,0 1-1,0 1 1,24-11 0,24-16 7,-47 27-14,0 0-1,1 1 0,0 2 1,0 0-1,1 1 0,1 2 1,0 0-1,0 1 0,0 2 1,0 0-1,47 0 0,154 4 189,-223 0-192,-2 8-568,0-7 557,0 0 1,0 0-1,0 0 0,-1 0 0,1 0 0,0 0 1,-1 0-1,1 0 0,-1 0 0,1-1 0,-1 1 1,1 0-1,-1 0 0,1 0 0,-1-1 0,0 1 1,1 0-1,-1-1 0,0 1 0,0-1 1,0 2-1,-57 35-700,-10 5-59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9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244 893 168,'0'0'1667,"-6"-2"-1526,-5-1-74,-21-8 751,31 10-789,0 1 0,0 0 0,0-1 0,0 1 0,0 0 0,0 0 0,0 0 0,0-1 0,-1 1 1,1 0-1,0 1 0,0-1 0,0 0 0,-2 0 0,-5 0 348,5-15-238,4 11-133,0-1 1,0 1 0,1 0-1,0 0 1,0-1-1,0 1 1,0 0-1,0 0 1,1 1-1,0-1 1,0 1 0,0-1-1,0 1 1,0 0-1,6-4 1,18-22 1,42-53 21,-43 54-23,24-34 1,-34 40 38,-12 18-4,-1-1 1,1 1 0,-1-1-1,0 1 1,-1-1-1,1 0 1,-1 0 0,0 0-1,0 0 1,0 0-1,-1-1 1,0 1 0,0 0-1,0-1 1,0-7-1,-11-19 138,6 24-117,3 7-47,1 0-1,-1 1 1,1-1 0,-1 1-1,1-1 1,-1 0 0,1 1-1,0-1 1,-1 0-1,1 1 1,0-1 0,0 0-1,-1 0 1,1 1 0,0-1-1,0 0 1,0 0 0,0 1-1,0-2 1,-1-7 37,-1 0 0,0 1 0,0-1 0,-1 1 0,0-1 0,0 1 1,-1 0-1,-5-8 0,-3-9 46,4 9-16,-2 1 1,1 0-1,-2 0 1,0 1-1,-1 0 1,0 1 0,-1 1-1,-19-15 1,-121-78 1034,127 90-937,16 11-86,1-2 0,0 1-1,0-2 1,0 1 0,1-1 0,-10-9 0,18 15-101,0 1 0,0 0-1,0 0 1,0 0 0,0 0-1,0-1 1,0 1 0,0 0-1,0 0 1,0 0 0,0 0-1,0 0 1,0-1 0,0 1-1,0 0 1,0 0 0,1 0-1,-1 0 1,0 0-1,0-1 1,0 1 0,0 0-1,0 0 1,0 0 0,0 0-1,1 0 1,-1 0 0,0 0-1,0 0 1,0 0 0,0-1-1,0 1 1,1 0 0,-1 0-1,0 0 1,0 0 0,0 0-1,0 0 1,1 0-1,-1 0 1,0 0 0,0 0-1,0 0 1,0 0 0,1 0-1,-1 0 1,0 0 0,0 1-1,0-1 1,0 0 0,15-1-331,-12 1 237,60-1-1102,-34-1 622,1 1 0,0 2-1,0 1 1,-1 1 0,46 11 0,-33 2-792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0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353 1 216,'0'0'1344,"1"0"-1310,-1 0 0,0 0 0,0 0 0,1 0 0,-1 0 0,0 0 1,0 0-1,1 0 0,-1 0 0,0 0 0,4 2 578,-4-1-578,1-1 0,-1 0 0,0 0 0,0 0 0,0 1 0,0-1 0,0 1 0,1 117 273,-12 334 270,-13-180-427,-61 754 207,-23-270 66,45-428-18,48-270-302,10-41-74,-5 30-1,0 13-57,10-59 38,-3-2-466,3 1 433,-1 0 1,0 0 0,1 0-1,-1 0 1,0-1 0,1 1-1,-1 0 1,1-1 0,-1 1-1,1 0 1,-1-1 0,1 1 0,-1-1-1,1 1 1,-1-1 0,1 1-1,-1-1 1,1 1 0,0-1-1,-1 0 1,1 1 0,0-1 0,0 1-1,-1-1 1,1 0 0,0 1-1,0-1 1,0 0 0,0 1-1,0-1 1,0 0 0,0 0 0,-6-25-712,-3-41 0,8 10-507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8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108 169 88,'0'0'1750,"-14"-9"-1538,-1-1-138,1 1 52,0 0-1,-16-6 1,9 7 952,73 4-1183,-16-1 66,749-76 24,5 62 196,-651 29-140,148 29 1,127 49 88,-293-61-94,-51-13-31,1-3 1,1-2-1,86-3 0,-156-6-62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7.80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0 160 232,'0'0'1128,"17"-7"-976,1-1-106,-5 1-2,1 1-1,0 1 0,1 0 1,-1 1-1,1 0 0,20-1 1,760-41 1245,10 42-630,-512 5-461,613 7 382,-192-14-22,-713 7-565,0-1-1,0 0 1,1 0-1,-1 0 1,0 0-1,0 0 1,0 0-1,0-1 0,0 1 1,0 0-1,0-1 1,0 1-1,0 0 1,0-1-1,0 1 0,0-1 1,0 0-1,0 1 1,0-1-1,1-1 1,-1 1-47,-1 0 0,0 1 0,0-1 1,1 0-1,-1 0 0,0 0 1,0 0-1,0 0 0,0 0 0,0 0 1,0 1-1,0-1 0,0 0 1,-1-2-1,1-5-295,5-6-455,-4-3-329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8.8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25 36 176,'0'0'1236,"-2"-6"-1077,-4-18-28,1 18 46,3 10 152,1 11-184,-7 339 200,8-265-272,4 215 145,24 32-18,3 64 50,-22 526 292,-10-594-190,1 71-23,0-403-326,0 0-1,0 0 1,0 0-1,0 0 0,1 0 1,-1 0-1,0 0 1,0 1-1,0-1 0,0 0 1,0 0-1,1 0 1,-1 0-1,0 0 0,0 0 1,0 0-1,0 0 1,1 0-1,-1 0 0,0 0 1,0 0-1,0 0 1,1 0-1,-1 0 0,0 0 1,0 0-1,0 0 0,0 0 1,1 0-1,-1 0 1,0-1-1,0 1 0,0 0 1,0 0-1,0 0 1,1 0-1,-1 0 0,0 0 1,0 0-1,0-1 1,0 1-1,0 0 0,0 0 1,0 0-1,0 0 1,1 0-1,-1-1 0,0 1 1,0 0-1,0 0 1,0-1-1,7-7-141,19-74-1620,-11 50 678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8:00.2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274 325 216,'0'0'217,"-17"4"-199,-48 14 12,-10 5 943,35-14-191,41-11-785,-1 0-1,1 1 0,-1-1 0,1 0 0,-1 0 0,1 0 1,0 1-1,0-1 0,0 0 0,0 1 0,0-1 0,0 1 1,1-1-1,-1 1 0,0 0 0,1-1 0,-1 1 0,1 0 1,1-1-1,35-19 8,-29 16-6,197-106 80,-193 105-62,0-1-1,0-1 0,0 1 0,22-20 0,-35 27-5,0 0-1,1-1 0,-1 1 0,0 0 0,0-1 0,1 1 0,-1 0 0,0-1 0,0 1 1,1 0-1,-1-1 0,0 1 0,0 0 0,0-1 0,0 1 0,0-1 0,0 1 0,1-1 0,-1 1 1,0 0-1,0-1 0,0 1 0,0-1 0,0 1 0,-1 0 0,1-1 0,0 1 0,0-1 0,0 1 1,0 0-1,0-1 0,0 1 0,-1-1 0,1 1 0,0 0 0,0-1 0,-1 1 0,1 0 1,0-1-1,-1 1 0,1 0 0,0 0 0,-1-1 0,1 1 0,0 0 0,-1 0 0,1-1 0,0 1 1,-1 0-1,1 0 0,-1 0 0,1 0 0,0 0 0,-1 0 0,-24-6 27,1 3-31,-154-22 72,154 20-34,1-1 0,0-1-1,0-1 1,1-1 0,-30-17-1,47 23-31,1 1-1,0-1 0,-1 0 0,1 0 0,1 0 0,-1-1 1,-6-7-1,10 11-18,0 0 0,0 0 0,1 0 0,-1 0 0,0 0 0,0 0 0,1 0 1,-1 0-1,0 0 0,0 0 0,1 0 0,-1 0 0,0 0 0,0 0 0,1 0 0,-1 0 0,0-1 1,0 1-1,0 0 0,1 0 0,-1 0 0,0 0 0,0 0 0,0-1 0,1 1 0,-1 0 0,0 0 1,0 0-1,0-1 0,0 1 0,0 0 0,1 0 0,-1 0 0,0-1 0,0 1 0,0 0 0,0 0 1,0-1-1,0 1 0,0 0 0,0 0 0,0-1 0,0 1 0,0 0 0,0 0 0,0-1 1,0 1-1,0 0 0,0 0 0,0-1 0,0 1 0,0 0 0,-1 0 0,1 0 0,0-1 0,0 1 1,0 0-1,0 0 0,0 0 0,-1-1 0,1 1 0,0 0 0,0 0 0,10 0-208,0 0 1,0 2-1,0-1 0,20 6 0,1 8-488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5.57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0 597 168,'0'0'891,"2"4"-700,3 12 13,-4-12 17,0-4-171,0 0 0,0 0 0,-1 0-1,1 0 1,0 0 0,0-1 0,0 1 0,0 0 0,0 0 0,-1 0 0,1-1-1,0 1 1,0 0 0,-1-1 0,1 1 0,0-1 0,1 0 0,1-4-30,1-1 1,-1 1 0,-1-1 0,1 0 0,-1 0 0,0 0 0,2-7 0,5-16 9,74-145 38,-2 4-33,-64 132-23,0 0 55,21-70 0,-34 102 50,-2 16-118,-1 19-40,0 2 49,8 42 1,-2-23 23,-7-50-31,0 11 2,2-1 1,0 0 0,0 0-1,5 13 1,-7-23-5,0 1 0,0-1 1,1 1-1,-1-1 0,0 1 0,0-1 0,1 1 0,-1-1 1,1 0-1,-1 1 0,0-1 0,1 1 0,-1-1 1,1 0-1,-1 0 0,1 1 0,-1-1 0,1 0 0,-1 0 1,1 1-1,-1-1 0,1 0 0,-1 0 0,1 0 1,-1 0-1,1 0 0,-1 0 0,1 0 0,-1 0 0,1 0 1,-1 0-1,1 0 0,-1 0 0,1-1 0,-1 1 1,1 0-1,-1 0 0,1 0 0,-1-1 0,1 1 1,-1 0-1,1-1 0,-1 1 0,1 0 0,-1-1 0,0 1 1,1 0-1,-1-1 0,1 0 0,19-22-37,95-174 20,-111 185 22,-1 6-33,0 18-26,7 121 94,-1-11 57,-7-101-98,2 1 0,1-1-1,11 33 1,-14-48-84,0 0-1,1 0 1,0 0-1,0 0 1,1 0-1,-1-1 1,1 1-1,0-1 1,1 0-1,-1 0 1,1-1-1,0 1 1,0-1-1,0 0 1,7 4-1,13 1-1000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00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236 0 800,'0'0'2615,"-12"0"-2456,4 1-140,3-2-13,-1 1-1,0 1 0,0-1 1,0 1-1,1 0 0,-1 0 0,0 1 1,1-1-1,-1 1 0,1 1 1,0-1-1,-10 6 0,-1 4-11,0 1 0,1 0 0,1 1 0,-15 18 0,24-26 2,0 1-1,1-1 1,0 1 0,0 0-1,0 0 1,1 0-1,0 1 1,1-1-1,-1 1 1,1 0-1,1-1 1,-1 1 0,1 11-1,0-15-1,1 0 0,0 0 0,1 0 0,-1 0 0,1 1 0,0-1 0,0 0 0,0 0 0,2 6 0,-1-8-4,-1 0 0,1-1 1,0 1-1,0 0 0,-1 0 0,1-1 1,0 1-1,0-1 0,1 1 0,-1-1 0,0 0 1,0 0-1,1 0 0,-1 0 0,0-1 1,1 1-1,3 0 0,-1 1 8,0-1 1,1 0-1,-1 0 0,0-1 0,0 1 1,1-1-1,-1 0 0,0 0 0,1-1 1,-1 0-1,0 0 0,0 0 1,0 0-1,0-1 0,0 0 0,0 0 1,0 0-1,0-1 0,7-5 0,-2-2 25,-1-1-1,0-1 0,-1 1 0,0-1 0,-1-1 0,-1 1 1,0-1-1,0-1 0,-1 1 0,5-23 0,-8 25 56,-1 6 241,5 14-279,7 18-64,2-1 1,1-1 0,26 34-1,-17-28-28,-13-15-76,0-1 1,18 16-1,-26-27 50,0 0 0,0-1-1,1 0 1,-1 0 0,1 0 0,0-1-1,0 1 1,-1-1 0,2-1 0,-1 1-1,0 0 1,10 0 0,21 0-750,-10-2-442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35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16 0 448,'0'0'2065,"-1"22"-2023,-1 0-17,-3 119 122,5 35-5,-4-145-138,1-21-86,2-15-206,2 2 295,-1 1 0,1-1 0,0 0 0,0 0-1,0 0 1,0 0 0,0 1 0,1-1 0,-1 0 0,1 1 0,0 0-1,0-1 1,0 1 0,0 0 0,0 0 0,0 0 0,0 0 0,1 0-1,3-2 1,6-3 57,0 0 1,22-9-1,12-1 71,66-15 0,-12 4-600,-83 21-151,-8 1-510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67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39 265 184,'0'0'2622,"0"0"-2610,0 1 1,0-1-1,0 0 0,0 0 0,0 0 1,0 0-1,-1 0 0,1 1 1,0-1-1,0 0 0,0 0 0,0 0 1,0 0-1,-1 0 0,1 0 1,0 0-1,0 0 0,0 0 1,0 0-1,-1 0 0,1 1 0,0-1 1,0 0-1,0 0 0,-1 0 1,1 0-1,0 0 0,0 0 0,0-1 1,0 1-1,-1 0 0,1 0 1,0 0-1,0 0 0,0 0 1,0 0-1,-1 0 0,1 0 0,0 0 1,0 0-1,0 0 0,0-1 1,0 1-1,-1 0 0,1 0 0,0 0 1,0 0-1,0 0 0,0-1 1,0 1-1,0 0 0,0 0 1,0 0-1,0 0 0,0-1 0,-1 1 1,1 0-1,0 0 0,0 0 1,0-1-1,0 1 0,0 0 0,0 0 1,-5-13 13,-1-1 0,2 1 0,0-1 1,0 0-1,1 0 0,1-1 0,0 1 1,1-26-1,1-21-149,0 59 95,0 0-1,1 0 1,-1 0-1,0 1 1,1-1-1,-1 0 1,1 1-1,0-1 1,0 0-1,0 1 1,-1-1-1,1 1 1,1-1-1,-1 1 1,0-1-1,0 1 1,0 0-1,1-1 1,-1 1-1,1 0 1,-1 0-1,1 0 1,-1 0-1,1 1 1,0-1-1,-1 0 1,1 1-1,2-2 1,6 0-286,0 0 0,0 0 0,19-1 1,-21 2 38,18 1-931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02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126 391 1208,'0'0'1625,"39"116"-1601,-31-93 16,0-5-40,0-5-104,-8-36-1769</inkml:trace>
  <inkml:trace contextRef="#ctx0" brushRef="#br0" timeOffset="1">8 14 784,'0'0'3137,"-8"-13"-3145,24 15-592,15 14 272,8 4-224,1-4-161,-17-4-943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41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1176,'0'0'3210,"5"7"-3171,64 69-3,-32-38 52,34 33 44,20 22-44,-63-62-115,47 61 95,-66-79-145,0 0-1,-1 1 1,-1 0 0,0 0 0,7 23-1,-14-37 57,1 0 0,-1 1 1,0-1-1,0 1 0,0-1 0,1 1 0,-1-1 0,0 1 0,0-1 0,0 1 0,0-1 0,0 1 0,0-1 0,0 1 0,0-1 1,0 1-1,0-1 0,-1 1 0,1-1 0,0 0 0,0 1 0,0-1 0,0 1 0,-1-1 0,1 1 0,0-1 0,0 0 1,-1 1-1,1-1 0,0 1 0,-1-1 0,1 0 0,-1 1 0,1-1 0,0 0 0,-1 0 0,1 1 0,-1-1 0,1 0 0,-1 0 1,1 0-1,0 0 0,-1 1 0,-24-2-618,19 0 433,-17-3-1015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73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400 1 1072,'0'0'2993,"-180"141"-2921,117-82-16,8-2-32,8-9 0,16-9-24,15-11 0,8-10-96,8-8-368,16-10-1017,-8-10-55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09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396 3 80,'0'0'1504,"-14"-3"-558,10 4-930,-1-1-1,0 1 1,0 0 0,0 0 0,0 1 0,0-1 0,1 1-1,-1 0 1,1 1 0,0-1 0,-1 1 0,1 0-1,-6 5 1,-7 7 11,-26 31 0,20-20-9,-4 5-14,2 1 1,1 1-1,2 1 0,1 1 0,2 0 0,1 2 0,2 0 0,1 1 0,-12 55 1,22-73-20,-4 38 1,9-51 10,-1 0-1,1 0 0,0 1 0,1-1 1,0 0-1,0 0 0,0 0 1,5 12-1,-2-11 0,1 0 1,0-1 0,0 1-1,1-1 1,0 0-1,0-1 1,1 1-1,-1-1 1,1-1 0,12 8-1,-6-4 1,1-1 0,0-1 1,0 0-1,1-1 0,19 6 0,-17-8 3,1 0 1,-1-2 0,1 1-1,0-2 1,0 0-1,32-4 1,-41 2 2,1-1 0,0 0 0,-1 0 0,0-1 0,1 0 0,-1 0-1,-1-1 1,1-1 0,0 1 0,-1-1 0,0-1 0,0 0 0,12-11 0,-5 0 18,-1 0 0,0-1 0,-2 0 0,0-1 0,-1-1 0,-1 0 1,0 0-1,-2-1 0,-1 0 0,0 0 0,-2-1 0,0 0 0,-1 0 0,-2 0 0,1-25 0,-3 40 1,-1 1-1,0-1 0,-1 0 0,1 1 1,-1 0-1,-1-1 0,1 1 0,-1 0 0,0 0 1,0 0-1,-1 1 0,1-1 0,-1 1 1,-1 0-1,1 0 0,-1 0 0,-7-6 1,3 4 10,-1 0 1,1 0 0,-1 1-1,-1 0 1,1 0 0,-1 1 0,0 1-1,0 0 1,-14-3 0,25 7-32,-16-3-513,25 11-585,-2-3 1016,21 14-942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4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11 2 608,'0'0'1394,"-1"-1"-1377,1 1 0,-1 0 0,1 0 0,0 0 0,-1 0 1,1 0-1,0 0 0,-1 0 0,1 0 0,-1 0 0,1 0 0,0 0 0,-1 0 1,1 0-1,0 0 0,-1 0 0,1 1 0,-1-1 0,1 0 0,0 0 1,-1 0-1,1 0 0,0 1 0,0-1 0,-1 1 0,2 5-4,1 0 0,0 1 0,0-1 0,0 0 0,1 0 0,0 0-1,0-1 1,1 1 0,0-1 0,0 0 0,7 8 0,8 13 28,-5-8-24,1 0-1,26 26 1,-23-27-1,28 37 0,-44-52-50,0 1 1,0 0 0,0-1 0,1 1 0,-1-1-1,1 0 1,-1 0 0,1 0 0,0 0 0,0 0-1,0-1 1,0 1 0,0-1 0,0 0 0,0 0-1,0 0 1,0 0 0,1-1 0,-1 1 0,0-1-1,1 0 1,-1 1 0,0-2 0,1 1 0,-1 0-1,0-1 1,0 1 0,4-2 0,15-6-929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85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0 368,'0'0'1843,"0"3"-1808,0-1-1,0 0 1,0 1-1,0-1 1,0 1-1,0-1 1,0 1 0,1-1-1,0 0 1,1 5-1,6 10 25,0 0-1,13 17 0,-3-2-26,-16-30-31,3 10 3,1-1 1,1 0-1,0-1 0,1 1 0,-1-1 0,2-1 0,11 11 1,-20-20-6,1 1-1,0-1 1,0 0 0,0 1 0,0-1 0,-1 0 0,1 0 0,0 1 0,0-1 0,0 0 0,0 0-1,0 0 1,0 0 0,0 0 0,0 0 0,-1-1 0,1 1 0,0 0 0,0 0 0,0-1 0,0 1-1,0 0 1,-1-1 0,1 1 0,0-1 0,0 1 0,-1-1 0,1 0 0,0 1 0,-1-1 0,1 1-1,-1-1 1,1 0 0,0-1 0,17-27-57,-17 27 55,31-82 7,-23 57 21,17-35 0,-25 62-19,0 1 1,-1-1-1,1 0 0,0 0 0,0 1 0,0-1 1,-1 1-1,1-1 0,0 1 0,-1-1 0,1 1 0,0-1 1,-1 1-1,1 0 0,0-1 0,-1 1 0,1 0 1,-1-1-1,0 1 0,1 0 0,0 1 0,15 23-7,-12-18-10,0 0 1,0 0-1,1-1 1,0 1-1,1-1 0,-1 0 1,1 0-1,0-1 1,0 0-1,1 0 0,0 0 1,0-1-1,0 0 1,0 0-1,0-1 0,1 1 1,15 3-1,-14-5-79,0 0-1,0 0 0,0-1 0,0 0 0,0 0 1,0-1-1,0 0 0,0-1 0,1 0 1,-1 0-1,0-1 0,-1 0 0,1-1 0,0 0 1,15-7-1,16-18-892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04.74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56,'0'0'684,"3"12"-609,-1 1-52,-1-8-12,0-1 0,0 1 0,0-1 0,0 1 1,1-1-1,0 0 0,0 1 0,0-1 0,0 0 0,6 7 0,0-3 95,1 0-1,1 0 1,0-1-1,0 0 1,0-1-1,1 0 1,17 7-1,-4-1 34,428 227 659,-44-23-578,-137-83-188,-181-94-23,99 28-1,152 17 74,-234-60-25,-18 2 27,-1 3-1,156 76 1,-35-12 77,-153-72-125,106 27 0,-55-26 4,1-4 1,203 7-1,199-15 57,-441-17-54,-68 7-13,12 0-59,4 4 54,-14-1-26,1 0 0,0-1 0,0 1 0,0-1 0,0 0 0,6 2 0,-6-2 1,2 1-108,1 0-1,-1-1 1,1 1 0,0-2-1,-1 1 1,1-1 0,0 0 0,0 0-1,13-1 1,-18 0 71,-2 0 18,0 0 1,0 0 0,1 0 0,-1 0-1,0 0 1,1 0 0,-1 0 0,0 0-1,1 0 1,-1 0 0,0 0-1,0 0 1,1 0 0,-1 0 0,0-1-1,1 1 1,-1 0 0,0 0-1,0 0 1,1 0 0,-1-1 0,0 1-1,0 0 1,1 0 0,-1 0-1,0-1 1,0 1 0,0 0 0,1-1-1,2-3-239,14-11-408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8:02.0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1 472,'0'0'2213,"2"0"-2183,23 1-14,0 1 0,0 1-1,-1 1 1,26 8 0,37 7 144,64-6 90,189-6 0,-246-7-219,758 0 155,-851 0-142,-22 0-674,11 0 299,1-1 1,-1 0-1,-18-4 1,-2-4-1209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26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0 145 160,'0'0'1050,"10"5"-941,-2-1-72,0-1-1,0 1 1,0-1 0,1-1 0,-1 0-1,1 0 1,-1 0 0,14 0 0,-9-2 36,-8 0-29,0 0 0,0 0 0,0 0 0,0-1 0,8-1 0,-11 1-30,1 0 1,-1 0-1,0-1 0,0 1 1,0 0-1,-1 0 0,1-1 1,0 0-1,0 1 0,-1-1 1,1 0-1,-1 1 0,0-1 1,1 0-1,0-3 0,3-5 35,-1 1-1,0-1 0,0 0 0,-1 0 1,0 0-1,-1 0 0,-1 0 0,1-1 1,-2 1-1,1-1 0,-2-11 0,1 22-39,0-1 0,-1 0-1,1 1 1,0-1 0,-1 1-1,1-1 1,0 0 0,-1 1-1,1-1 1,-1 1 0,1-1-1,-1 1 1,1 0 0,-1-1-1,1 1 1,-1 0 0,0-1-1,1 1 1,-1 0 0,0-1-1,1 1 1,-1 0 0,1 0 0,-1 0-1,0 0 1,1 0 0,-1 0-1,0 0 1,-1 0 0,-24-1 88,22 1-68,-2 0-18,1 0 0,-1 0 0,1 1 0,-1 0 0,1 0 0,-1 0 0,1 0 0,0 1 0,0 0 0,-1 0 0,1 0 0,0 1 0,1-1 0,-1 1-1,0 0 1,1 1 0,0-1 0,0 1 0,0 0 0,0 0 0,1 0 0,-1 1 0,1-1 0,0 1 0,0-1 0,-3 10 0,0 1-10,0 1 1,1 0-1,0 0 0,2 0 1,0 0-1,1 1 0,-1 29 1,3-42-5,0 0 1,0-1-1,1 1 1,-1 0-1,1 0 1,0 0-1,0-1 1,0 1-1,0 0 1,1-1-1,0 1 1,-1-1-1,1 1 1,0-1-1,1 0 1,-1 0-1,1 0 1,-1 0-1,1 0 1,0-1-1,0 1 1,0-1-1,0 0 0,0 0 1,1 0-1,-1 0 1,1-1-1,-1 1 1,7 1-1,7 1-51,1-1-1,-1 0 1,1-1-1,-1-1 1,21-1 0,-26 0-26,0-1-22,-1-1-1,0 0 0,0 0 0,0-1 0,-1 0 1,1-1-1,-1 0 0,0-1 0,0 0 1,0 0-1,0-1 0,12-11 0,-4 5-218,33-23-957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5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1 138 776,'0'0'1183,"15"20"-1023,45 63-11,-51-70-116,-7-12-21,-1 0 1,0 0-1,0 0 0,0 1 0,0-1 0,0 0 1,0 0-1,0 1 0,-1-1 0,1 1 1,0-1-1,-1 1 0,1-1 0,-1 1 0,0-1 1,1 6 555,1-17-159,17-112-225,11-3-185,-30 123-11,1 1 1,-1 0 0,1-1-1,-1 1 1,1-1-1,0 1 1,0 0-1,0 0 1,0-1 0,0 1-1,0 0 1,0 0-1,0 0 1,2-1 0,-2 1-25,0 1 1,-1-1 0,1 1 0,-1 0 0,1-1-1,0 1 1,-1 0 0,1 0 0,0-1-1,-1 1 1,1 0 0,0 0 0,-1 0 0,1 0-1,0 0 1,0 0 0,-1 0 0,1 0 0,0 0-1,-1 0 1,1 0 0,0 1 0,-1-1 0,1 0-1,0 0 1,-1 1 0,1-1 0,0 1 0,-1-1-1,1 0 1,-1 1 0,1-1 0,0 2-1,9 16-660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0.01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207 45 616,'0'0'1737,"0"-8"-1548,0-22 40,0 32-229,1 0-1,-1 0 1,0-1 0,1 1-1,-1 0 1,1 0 0,0 0-1,-1-1 1,1 1-1,0 0 1,0-1 0,0 1-1,0-1 1,1 1-1,-1-1 1,0 1 0,0-1-1,1 0 1,-1 0-1,1 0 1,-1 0 0,1 0-1,0 0 1,-1 0-1,1 0 1,0 0 0,0-1-1,-1 1 1,4 0 0,5 1 0,-1 0 0,1-1 1,0 0-1,14 0 1,-21-2 4,0 0 0,-1 0 1,1 0-1,0 0 0,-1-1 0,1 1 1,-1-1-1,1 1 0,-1-1 1,0 0-1,0 0 0,0 0 0,0 0 1,0 0-1,0-1 0,0 1 0,2-5 1,11-11 68,-9 16-79,-3 2 1,0 1 0,0 0 0,-1-1 0,1 1 0,0 0 0,-1 0 0,1 0 0,-1 1 0,1-1 0,-1 1 0,1-1 0,-1 1 0,0 0 0,0 0 0,0 0 0,0 0 0,0 0 0,0 0 0,-1 0 0,3 5 0,2 2 75,-1 1 0,0 0 0,7 21 0,-8-12 15,0 0 1,-2-1-1,0 1 0,-1 0 1,-2 32-1,0-11 20,0-23-51,-1-1-1,0 1 1,-1 0-1,-1-1 1,-1 0-1,0 0 1,-2 0-1,1 0 1,-2-1 0,0 0-1,0-1 1,-2 0-1,-16 20 1,-1-4 61,0-1 1,-2-1 0,-1-2-1,-56 39 1,71-55-72,-1-1 0,-32 14 0,41-20-58,0 0 0,0-1-1,0 0 1,0 0-1,0-1 1,0 0 0,-1 0-1,1-1 1,-13-1-1,20 1 2,-1 0 0,1 0 0,0 0 0,0 0-1,0 0 1,-1 0 0,1 0 0,0 0-1,0 0 1,0 0 0,0 0 0,0-1 0,-1 1-1,1 0 1,0 0 0,0 0 0,0 0-1,0 0 1,0-1 0,0 1 0,-1 0 0,1 0-1,0 0 1,0 0 0,0-1 0,0 1-1,0 0 1,0 0 0,0 0 0,0 0 0,0-1-1,0 1 1,0 0 0,0 0 0,0 0 0,0-1-1,0 1 1,0 0 0,0 0 0,0 0-1,0-1 1,0 1 0,0-23-1052,0-11-613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7.33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533 1559 224,'0'0'1462,"-3"0"-1201,-232 12 851,63-8-612,118-5-406,53 1-93,-1 0 1,1 0-1,0 0 1,0-1-1,0 1 1,0-1 0,0 1-1,0-1 1,0 1-1,0-1 1,0 1-1,0-1 1,0 0-1,0 0 1,0 1-1,1-1 1,-1 0-1,0 0 1,1 0-1,-1 0 1,0 0 0,1 0-1,-1 0 1,1 0-1,-1 0 1,1 0-1,0 0 1,-1 0-1,1 0 1,0-1-1,0 1 1,0 0-1,0 0 1,0 0-1,0 0 1,0 0 0,0-1-1,1-1 1,0-7 12,0-1 1,1 0-1,4-11 1,-4 15-21,14-69 23,-4-2 0,5-104 0,-14-160-18,-4 201 4,-3 72 11,-3 0 0,-3 1 0,-23-84 0,-6-39 158,38 186-161,1 2 6,-1 0 1,1 0 0,-1-1 0,0 1-1,0 0 1,0 0 0,-3-5-1,3 4 35,1 3-65,86-3-74,154-28 83,20-2-88,-257 33 74,1 1-1,0 0 0,-1 1 1,1-1-1,-1 0 1,1 1-1,4 1 0,-7-1-3,0-1 0,0 1 0,0-1 0,0 1 0,0-1 0,0 1 0,0 0 0,0-1 0,0 1-1,0 0 1,-1 0 0,1 0 0,0 0 0,0 0 0,-1 0 0,2 2 0,-1 2-73,0-1 0,-1 1 0,1 0 0,-1 0 0,0 0 0,0 0 0,0 0 1,-1 0-1,0 0 0,-2 6 0,-12 44-919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8.08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334 28 456,'0'0'1820,"-3"-5"-1591,0 3-212,0 0 0,1 0 0,-1 0 0,0 0 0,0 0 1,0 0-1,0 1 0,0-1 0,-1 1 0,1 0 0,0 0 1,-1 0-1,1 1 0,-1-1 0,1 1 0,0 0 1,-1 0-1,1 0 0,-1 0 0,1 0 0,-1 1 0,1 0 1,0 0-1,-4 1 0,-6 3-14,1 1 1,0 0-1,0 1 0,1 1 0,0 0 1,1 0-1,-14 14 0,6-7-2,2 0-3,0 0 0,1 1 0,-18 24 0,28-33 0,0 0 1,0 0 0,1 1-1,0-1 1,0 1 0,1 0-1,0 0 1,0 0 0,1 1-1,0-1 1,-1 15 0,3-13-4,-1-2 1,1 0-1,1-1 0,-1 1 0,1-1 0,0 0 0,4 12 0,-4-17 5,0 0 0,0 0-1,0 0 1,0 0 0,1 0 0,-1-1-1,1 1 1,0 0 0,-1-1-1,1 1 1,0-1 0,0 1 0,0-1-1,0 0 1,0 0 0,0 0 0,0 0-1,1 0 1,-1 0 0,0-1-1,0 1 1,1-1 0,-1 0 0,3 1-1,1-1 5,0 0 0,0 0 0,-1 0 0,1-1 0,0 0 0,-1 0 0,1 0 0,-1 0 0,1-1 0,-1 0 0,0-1 0,1 1 0,-1-1 0,0 0 0,-1 0 1,1 0-1,0-1 0,4-4 0,7-8 7,-1-1 0,-1 0 0,16-24 0,-20 28-6,1-4 11,-1 0 1,0-1 0,-1 0-1,-1 0 1,10-33 0,-16 31 637,-2 31-572,-2 23-77,-7 44-1,1-14 67,-9 79 62,-14 219-39,31-182-89,0-177-15,0 0-1,0 0 1,0 0 0,0 0 0,1 0 0,-1 0 0,1 0-1,0 0 1,0 0 0,0 0 0,0 0 0,0-1-1,1 1 1,-1 0 0,1-1 0,-1 1 0,1-1-1,2 2 1,-1-2-37,1 0 0,-1 0 0,0 0 0,0-1 0,1 1 0,-1-1 0,1 0 0,-1 0 0,1 0-1,-1-1 1,1 1 0,0-1 0,-1 0 0,1 0 0,4-1 0,-2 1-52,0 0 0,-1-1 0,1 0 1,-1 0-1,1 0 0,-1-1 0,0 0 0,0 0 0,1 0 0,-1 0 0,0-1 0,-1 0 1,7-4-1,11-18-1679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9.76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1 287 72,'0'0'1720,"28"-19"-1632,-9-3-48,-9-6-24,18-3-16,-9-3-32,10-25-80,-1 9-200,-9 6-432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5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317 50 136,'0'0'1712,"-5"-5"-1536,2 3-161,-1-1-1,1 1 0,-1-1 1,1 1-1,-1 0 0,0 0 1,0 1-1,0-1 0,0 1 0,0 0 1,0 0-1,0 0 0,0 1 1,-1-1-1,1 1 0,0 0 1,0 0-1,0 1 0,-1-1 1,1 1-1,-5 1 0,-2 1 3,1 1 1,-1 0-1,1 0 0,0 1 0,0 0 0,1 1 0,-1 0 1,1 1-1,1 0 0,-1 0 0,-12 15 0,11-11-11,0 1 0,1 0 0,1 1 0,0-1 0,0 2 0,2-1 0,-1 1 0,-5 20 0,8-20-5,1 0-1,1 0 1,0 0 0,0 0-1,2 0 1,-1 1 0,2-1-1,0 0 1,6 28-1,-6-37 1,1 0-1,-1 0 1,1 0 0,0 0-1,1 0 1,-1 0-1,1-1 1,0 1-1,0-1 1,0 0-1,0 1 1,1-1 0,0-1-1,0 1 1,0-1-1,0 1 1,1-1-1,-1-1 1,1 1-1,0 0 1,0-1-1,-1 0 1,2 0 0,-1-1-1,0 1 1,0-1-1,0 0 1,1-1-1,5 1 1,-6 0 2,1-1 0,-1 1 0,1-1 0,-1 0 0,0-1 0,1 1 0,-1-1 0,0 0 0,0-1 0,1 1 0,-1-1 0,0 0 0,0 0 0,-1-1 0,1 1 0,0-1 0,-1 0 0,0 0 0,1-1 1,-1 1-1,4-5 0,7-10 5,-1 0 0,-1 0 0,-1-1 0,0-1 0,-1 0 1,-2-1-1,0 0 0,-1 0 0,0-1 0,-2 0 1,-1 0-1,-1 0 0,-1-1 0,1-35 0,-3 32 21,-1-30 104,0 54-103,0 0 0,0 0-1,0-1 1,-1 1 0,1 0 0,-1 0 0,0-1 0,0 1 0,0 0 0,0 0 0,0 0 0,0 0-1,0 0 1,-1 1 0,1-1 0,-1 0 0,1 0 0,-3-1 0,3 2 80,1 6-84,-1 72-104,11 244 220,9-44-262,-11-112-746,-6-105 78,-2-16-611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98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23 704,'0'0'1388,"34"-3"-1204,103-10-30,-94 9-71,-40 3-65,1 1 0,-1-1-1,0 1 1,1 0 0,-1 0 0,0 0-1,1 0 1,-1 1 0,0 0 0,7 1 0,-9-1-14,0 0 0,1-1 0,-1 1 0,0 0 0,0 0 0,0 0 0,0 0 0,0 0 0,0 0 0,0 0 0,-1 0 0,1 1 0,0-1 0,0 0 0,-1 0 0,1 1 1,-1-1-1,0 0 0,1 3 0,7 34 55,-4-15-10,1 8-11,-1 0 0,-1 0 0,-2 0 0,-3 46 0,0-7-24,2-54-10,-2 38 3,2-51-3,-1-1 1,0 1-1,1-1 0,-1 1 1,0-1-1,0 1 1,0-1-1,-1 1 0,1-1 1,0 0-1,-1 0 0,1 0 1,-1 0-1,0 0 1,0 0-1,-5 4 239,7-38-39,0 31-204,0 0 0,1 0 1,0 0-1,-1 0 0,1 0 0,0 0 0,0 0 0,-1 0 0,1 0 0,0 0 1,0 0-1,0 0 0,0 0 0,0 1 0,0-1 0,1 0 0,-1 1 1,0-1-1,1 0 0,32-13-7,-22 9 0,-3 1-58,0 0-1,1 1 1,-1 0-1,0 1 0,1 0 1,0 1-1,-1-1 1,1 2-1,12 0 0,-14 2-551,-7 8-345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5.66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59 599 304,'0'0'1734,"0"-17"208,0 14-1942,1 0 0,-1-1 1,1 1-1,0 0 1,0 0-1,0-1 0,1 1 1,-1 0-1,1 0 1,-1 0-1,1 1 0,2-4 1,32-34-15,-19 22 1,127-129 13,-142 145 8,-1 0 0,1 0 0,-1 0 0,0 0 0,0 0 0,0 0 0,0-1 0,0 1 0,0 0 0,0-1 0,-1 1 0,1-1 0,-1 1 0,0-1 0,0-2 0,-1-45 36,-1 26-44,1 15 2,1 9-1,0 0 0,0-1 0,0 1 0,0-1 0,0 1 0,0-1 0,1 1 0,-1 0 0,0-1-1,0 1 1,0-1 0,0 1 0,0 0 0,1-1 0,-1 1 0,0 0 0,0-1 0,1 1 0,-1 0-1,0-1 1,1 1 0,-1 0 0,0 0 0,7-2 841,-18-12-393,-92-42-325,75 43-83,0-1 0,1-1 0,-31-24 0,55 36-34,-1 1-1,1-1 1,0 0 0,0 0-1,0 0 1,0 0-1,1 0 1,-1-1-1,1 1 1,0-1 0,0 0-1,0 1 1,-2-6-1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7.3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0 721 48,'12'0'3055,"-6"-2"-3047,1 0 0,0 0 0,-1-1 0,1 0-1,-1 0 1,0-1 0,0 0 0,0 0 0,-1 0-1,9-7 1,6-5 52,166-115 213,-29 9-158,-154 120-45,0-1-1,0 1 1,0-1 0,0 0-1,-1 0 1,1-1 0,-1 1 0,0 0-1,3-6 1,-5 8-40,1 0-1,-1-1 1,1 1 0,-1 0-1,1-1 1,-1 1 0,0-1-1,0 1 1,0 0 0,0-1-1,0 1 1,0-1-1,0 1 1,0-1 0,0 1-1,-1-1 1,1 1 0,0 0-1,-1-1 1,0 1-1,1 0 1,-1-1 0,0 1-1,1 0 1,-1 0 0,0 0-1,0-1 1,0 1 0,0 0-1,0 0 1,-2-1-1,-58-48-6,-25-20-7,-77-43-7,146 100 64,0 0 0,1 0 0,1-2 0,-18-21 0,27 28 72,8 24-2068,0-15 1856,-1 0 0,0 0 0,0 0-1,0 0 1,0 0 0,3 1 0,3 4-307,6 14-891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8:02.6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59 941 312,'0'0'1839,"-9"0"-1605,-40 0 820,50-28-916,2 21-139,0 0-1,1 0 1,0 0 0,0 0 0,1 0 0,-1 1 0,1 0 0,1 0-1,-1 0 1,1 1 0,9-8 0,8-8 0,36-36 10,75-56 1,-81 69 9,72-73 0,-122 114 8,-1-1-1,1 1 0,-1 0 0,0-1 0,0 1 0,0-1 0,0 0 1,0 0-1,-1 1 0,0-1 0,0 0 0,0 0 0,0-1 0,0 1 0,-1 0 1,0 0-1,0 0 0,0 0 0,-1 0 0,1 0 0,-1 0 0,0-1 1,0 1-1,-2-5 0,-2-4 52,-1 1 0,0 1 1,0-1-1,-2 1 0,1 1 1,-15-17-1,-102-99 787,102 107-653,-1 1 0,-1 0 0,-51-27-1,15 10-175,73 34-1137,15 1 566,127-3-2051,-39-10 551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38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18 624 80,'0'0'1042,"-3"0"-884,3 0-111,-1-1 1,0 1-1,0 0 0,1 0 0,-1-1 0,0 1 0,1 0 0,-1-1 0,0 1 1,1 0-1,-1-1 0,0 1 0,1-1 0,-1 1 0,1-1 0,-1 0 0,1 1 1,-1-1-1,1 1 0,-1-1 0,1 0 0,0 1 0,-1-1 0,1 0 0,0 0 1,0 1-1,-1-1 0,1 0 0,0 0 0,0 1 0,0-1 0,0 0 1,0 0-1,0 1 0,0-3 0,5-38-102,5 4 62,1 0 0,32-68 0,-9 25-5,-7 8 4,25-62 28,-52 134-19,1 1 1,0-1 0,0 1-1,0-1 1,-1 1-1,1 0 1,0-1 0,-1 1-1,1 0 1,-1 0 0,1 0-1,-1-1 1,1 1 0,-1 0-1,1 0 1,-1 0-1,1 1 1,12 26-53,26 66 100,17 36 34,-56-129-99,0 0 1,0-1 0,0 1 0,1 0-1,-1-1 1,0 1 0,0 0 0,1-1-1,-1 1 1,0-1 0,1 1-1,-1-1 1,1 1 0,-1-1 0,1 1-1,-1-1 1,1 1 0,-1-1-1,1 0 1,-1 1 0,1-1 0,0 0-1,-1 1 1,1-1 0,0 0 0,-1 0-1,1 0 1,0 1 0,-1-1-1,1 0 1,0 0 0,-1 0 0,1 0-1,0 0 1,-1 0 0,1 0 0,0-1-1,-1 1 1,1 0 0,0 0-1,-1 0 1,2-1 0,-1-1-2,1 1 1,0-1-1,-1 0 1,1 1-1,-1-1 1,1 0-1,-1 0 1,0 0-1,0 0 0,0 0 1,1-3-1,137-302 79,-135 299-65,-3 5 20,1-1-1,0 1 1,0 0-1,0 0 1,0 0-1,6-6 0,-7 9-23,0-1 0,0 0-1,0 1 1,1-1 0,-1 1-1,0-1 1,0 1-1,0 0 1,1-1 0,-1 1-1,0 0 1,1 0-1,-1 0 1,0 0 0,0 0-1,1 0 1,-1 0 0,0 0-1,1 1 1,-1-1-1,0 0 1,0 1 0,1-1-1,0 1 1,3 2-5,-1 0 1,1-1-1,-1 1 0,0 1 1,0-1-1,0 1 1,0-1-1,0 1 0,5 8 1,-1-2 19,4 5 26,0 1-1,-1 0 1,0 1-1,-2 0 1,0 1-1,9 25 1,-8-11 30,-1 0 1,9 65 0,-15-72-78,3 18-150,1 48-1,-8-90 99,1 0 0,0 1 0,0-1 0,0 0 0,1 0 0,-1 0 0,0 1 0,0-1 0,1 0 0,-1 0 0,0 0 0,1 0 0,-1 0 0,1 1 0,0-1 0,-1 0 0,1 0 0,0 0 0,0-1 0,-1 1 0,1 0 0,0 0 0,0 0 0,0-1 0,0 1 0,0 0 0,0-1 0,0 1 0,0-1 0,0 1 0,1-1 0,-1 1 0,2-1 1,5 1-1047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309 0 928,'0'0'2419,"-14"3"-2249,6-2-153,-3 0-3,0 1 0,-1 0 0,1 1 0,0 1 0,0-1 0,0 2 0,-16 8 0,4 2-2,0 0-1,-29 27 0,43-35-9,1 1-1,0 0 0,1 1 0,0 0 1,0 0-1,1 0 0,0 1 0,-8 18 0,11-20-12,1 0 0,0 0 0,-2 16 0,4-22 8,0 1-1,-1-1 1,1 0-1,0 0 1,0 0-1,0 1 1,1-1-1,-1 0 1,1 0-1,-1 0 1,1 0-1,-1 0 1,1 0-1,0 0 1,0 0-1,0 0 1,0 0 0,1 0-1,-1 0 1,3 2-1,1-2-10,1 1-1,-1-1 1,1 0-1,0 0 0,0-1 1,0 1-1,0-1 1,0-1-1,12 1 1,-9-1 10,1 0 0,0-1 0,-1 0 0,1 0 0,14-5 0,-16 3 10,0-1 1,-1-1 0,0 0 0,0 0 0,0 0-1,-1-1 1,1 1 0,-1-2 0,-1 1-1,1-1 1,-1 0 0,0 0 0,7-14-1,-6 6 96,0 0 0,-1 0 0,-1 0 0,0 0 0,-1-1 0,-1 1 0,0-1 0,-1 0-1,-1-18 93,0 35-204,0 0 0,0 1 0,0-1 0,0 1 0,0-1 0,1 0 0,-1 1 0,0-1 0,1 0 0,-1 1 0,1-1 0,0 0 0,-1 0 0,1 1 0,0-1 0,0 0 0,0 0 0,0 0 0,0 0 0,1 1 0,3 3-16,95 148-56,-83-124-84,-13-23 90,0-1-1,0 0 0,0 1 1,1-2-1,7 7 0,-11-10 12,0 0 1,0 0-1,0 0 0,0 0 1,1 0-1,-1 0 0,0 0 1,1 0-1,-1-1 0,1 1 1,-1-1-1,1 1 0,-1-1 1,1 1-1,-1-1 0,1 0 1,0 0-1,-1 0 0,1 0 1,-1 0-1,1 0 0,-1 0 0,1-1 1,0 1-1,-1 0 0,1-1 1,1 0-1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24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0 608,'0'0'2534,"1"23"-2419,20 273 373,-17-204-447,-14 165 0,1-172-403,4-71 22,3-28 8,2-149 365,1 160-23,-1 1 1,1 0-1,0 0 0,0-1 1,0 1-1,0 0 0,0 0 1,0 0-1,0 0 0,1 0 1,-1 0-1,1 1 0,0-1 1,-1 0-1,1 1 0,0-1 1,0 1-1,0 0 0,3-2 1,45-23 86,-43 23-85,11-6-136,1 0 0,0 2 0,1 0 0,-1 1 0,1 1 0,1 1 0,-1 1 0,25-1 0,-34 4-1222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5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88 451 40,'0'0'3263,"-5"-3"-3128,0 0-112,0 0 0,0 0-1,1 0 1,-1-1 0,1 0 0,0 0-1,0 0 1,0-1 0,1 1 0,-1-1 0,1 0-1,-3-8 1,-1-8-25,1 0 0,2-1 0,0 0-1,1 0 1,1 0 0,1-1 0,3-22 0,-2 19-24,0 19-2,0 0-1,1-1 1,0 1-1,0 0 1,1 0-1,0 0 0,0-1 1,1 2-1,0-1 1,0 0-1,0 1 1,1-1-1,0 1 0,0 0 1,1 0-1,0 1 1,0-1-1,0 1 0,1 0 1,-1 1-1,1-1 1,0 1-1,0 0 1,1 0-1,-1 1 0,1 0 1,7-2-1,10 3-591,-7 6-315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204 499 1104,'0'0'1865,"0"77"-1729,0-46-56,0 3-32,0-9-48,-8-2-40,0-10-224,1-18-761,-1-18-183</inkml:trace>
  <inkml:trace contextRef="#ctx0" brushRef="#br0" timeOffset="1">63 75 600,'0'0'3081,"-63"-74"-3089,79 81-704,15 17 296,16 14-57,-8-4-175,-7-4-344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24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1 488,'0'0'1943,"0"0"-1889,1 0-1,-1 0 1,1 0-1,-1 1 1,1-1-1,-1 0 1,1 1-1,-1-1 1,1 0-1,-1 1 1,1-1 0,-1 0-1,0 1 1,1-1-1,-1 1 1,0-1-1,1 1 1,-1-1-1,0 1 1,0-1-1,1 2 1,0 1-20,1 0 1,0 1-1,0-1 0,0 0 1,0 0-1,1 0 1,2 3-1,6 7 42,317 405 1270,-324-413-1352,8 8-25,-1 1 1,-1 1-1,0 0 1,-1 0-1,-1 1 1,7 17-1,-15-32 12,0-1 0,0 0 0,1 0 0,-1 0-1,0 0 1,0 1 0,0-1 0,0 0 0,0 0 0,0 1-1,0-1 1,0 0 0,0 0 0,0 0 0,0 1-1,0-1 1,0 0 0,0 0 0,0 1 0,0-1-1,0 0 1,0 0 0,0 1 0,0-1 0,0 0-1,0 0 1,0 0 0,0 1 0,0-1 0,-1 0 0,1 0-1,0 0 1,0 1 0,0-1 0,0 0 0,-1 0-1,1 0 1,0 0 0,0 0 0,0 1 0,0-1-1,-1 0 1,1 0 0,0 0 0,0 0 0,-1 0-1,1 0 1,0 0 0,-13-6-550,8 0 372,0 0 0,1-1 1,-1 1-1,1-1 0,1 0 1,-1-1-1,-2-8 0,-4-20-1046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5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470 1 104,'0'0'3025,"-16"13"-2624,-29 28-112,-51 58 1,37-30-8,-73 90 194,99-115-552,-48 84-1,73-111-431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25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0 104,'0'0'1047,"0"12"-975,5 90 153,29 160-1,-14-138-98,-8-14-52,-7-51-46,15 63 0,-18-86-9,-2-35 18,0-9-685,0-3-24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6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1 492 232,'0'0'926,"13"-8"-813,69-44 114,156-107 323,-167 98-478,-3-3 0,68-83-1,-265 295-1238,62-77 223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0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13 216,'0'0'1638,"5"-1"-1537,6-2-66,0 0 0,0 1 0,1 0 0,-1 1 0,0 0 0,1 1 0,-1 0 0,0 1 0,1 1 0,12 2 0,-4 1-2,0 1 0,-1 1 0,0 1 0,-1 0 0,20 12 0,155 105 78,-172-107-110,-20-16-70,1 0 1,0 0 0,-1-1 0,1 1-1,0-1 1,0 1 0,0-1 0,0 0-1,1 1 1,-1-1 0,0-1 0,0 1-1,1 0 1,-1 0 0,1-1 0,-1 1-1,0-1 1,1 0 0,-1 0 0,5 0-1,3 0-987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54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8,'0'0'8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4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0 296 488,'0'0'902,"13"0"-806,5 0-69,77-3 158,-82 2-158,0 0 0,-1-2 0,1 1-1,-1-2 1,0 1 0,13-7 0,-12 3-3,1-1 0,-1 0 0,-1-1 0,0-1 1,0 1-1,17-20 0,-24 23-10,1 0 1,-2 0-1,1-1 0,-1 0 1,0 1-1,0-1 0,0-1 1,-1 1-1,0-1 0,-1 1 1,0-1-1,0 0 0,0 1 0,0-12 1,-2 6 15,-2-16 111,2 28-135,0-1-1,-1 1 1,1 0 0,-1 0 0,0 0-1,1 0 1,-1 0 0,0 0 0,0 0-1,1 0 1,-1 0 0,0 1 0,0-1-1,0 0 1,0 0 0,0 1 0,0-1-1,0 1 1,0-1 0,-1 1-1,-1-1 1,-3-2 10,0 2 0,0-1 1,0 0-1,-1 1 0,1 0 0,-1 1 0,1-1 0,-1 1 0,1 1 0,-1-1 0,1 1 0,0 0 1,-1 1-1,1-1 0,0 1 0,0 0 0,0 1 0,0-1 0,0 1 0,0 1 0,1-1 1,0 1-1,-1 0 0,1 0 0,-8 9 0,-1 6 31,1 1 1,1 1-1,1 0 1,-14 34-1,21-43-27,1 1-1,0 0 1,1-1 0,1 1-1,-1 1 1,2-1-1,1 21 1,0-1-15,-1-29-6,0-1 0,1 1 0,-1-1 0,1 1 1,0-1-1,0 0 0,0 1 0,0-1 0,0 0 1,1 0-1,-1 0 0,1 0 0,0 0 0,0 0 0,0 0 1,0-1-1,1 1 0,-1-1 0,1 1 0,0-1 1,-1 0-1,1 0 0,0 0 0,0 0 0,0-1 1,1 1-1,-1-1 0,0 0 0,0 0 0,5 1 0,11 2-5,-1-1-1,1-1 0,-1-1 1,27 0-1,-34-1-1,3-1-36,0 0 0,0-1-1,-1 0 1,1-1 0,0 0-1,-1-1 1,0-1 0,0 0 0,17-10-1,5-6-238,59-46-1,-92 65 274,75-59-617,-15 6-420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9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402 60 864,'0'0'1678,"-9"-8"-1259,8 11-421,1 0 1,1-1-1,-1 1 1,0 0-1,1-1 1,-1 1-1,1 0 1,0-1-1,0 1 1,0-1-1,0 1 1,0-1 0,0 1-1,1-1 1,-1 0-1,1 1 1,0-1-1,0 0 1,0 0-1,0 0 1,0-1-1,0 1 1,0 0-1,0-1 1,1 0-1,-1 1 1,5 1 0,3 0-3,0-1 1,1 1 0,-1-2-1,0 1 1,1-2 0,15 0 0,-21 0 5,1-2 0,0 1 0,-1-1 1,1 1-1,-1-2 0,1 1 0,-1 0 1,0-1-1,0 0 0,0 0 0,0-1 1,-1 1-1,0-1 0,7-7 0,10-11 7,25-35-1,-43 53-12,2 12 50,-1 0-1,0 0 0,4 17 1,-1 6 23,-1 0 0,-2 1-1,-1-1 1,-3 54 0,0-62-37,-1-14-10,1-1 0,-2 1 0,0-1 0,0 0 1,0 0-1,-1 1 0,0-1 0,-1-1 0,1 1 1,-2 0-1,1-1 0,-1 0 0,0 0 0,0 0 0,-1-1 1,0 0-1,0 0 0,-1 0 0,-8 5 0,-13 9 43,-1-1 1,-1-2-1,-44 19 0,34-18-42,-1-2-1,-1-1 1,0-3 0,-1-1-1,-49 6 1,84-16-34,0 0-1,0-1 1,1 0-1,-1 0 1,0 0 0,0-1-1,0 0 1,1-1-1,-1 0 1,1 0 0,-13-6-1,15 6-47,1-1-1,0 0 1,0 0-1,0 0 1,0-1-1,1 0 1,-1 1-1,1-1 1,0 0-1,0-1 1,1 1-1,-1 0 1,1-1-1,0 0 1,0 1-1,0-1 1,1 0-1,-1 0 0,0-6 1,0-6-567,0 0 0,1-26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3.12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10 161 192,'0'0'2438,"-1"-3"-2199,-8-11 239,10 14-477,0-1 0,1 0 0,-1 1-1,0-1 1,0 1 0,0-1 0,0 1-1,1-1 1,-1 1 0,0 0-1,0-1 1,1 1 0,1 0 0,-2 0 2,56-10 134,0 3 1,1 2-1,102 4 1,-80 2-48,-79-1-87,0 1-1,0-1 1,0 0 0,0 0 0,0 0 0,0 0-1,0 0 1,0 0 0,0-1 0,0 1 0,0 0-1,0 0 1,0-1 0,0 1 0,-1 0 0,1-1-1,0 1 1,0-1 0,0 1 0,0-1-1,0 0 1,-1 1 0,1-1 0,0 0 0,-1 0-1,1 1 1,0-1 0,-1 0 0,1 0 0,-1 0-1,1 0 1,-1-1 0,0-1-48,0 1 1,0-1-1,0 0 1,-1 0-1,1 0 1,-1 0-1,0 0 0,0 1 1,0-1-1,0 0 1,-2-3-1,-15-25-1107,-2-1-1254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27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296 1162 192,'-12'-3'3089,"-19"1"-2945,0-1-1,0-2 1,-39-11 0,-20-3-56,89 19-89,-1 0 1,1 0 0,0 0 0,-1-1 0,1 1 0,0 0 0,-1-1 0,1 1 0,0-1 0,-1 0 0,1 1 0,0-1 0,0 0 0,0 0 0,0 1 0,0-1 0,0 0 0,0 0 0,0 0 0,-2-3 0,2 1-3,1 0 1,-1 0 0,0 0-1,1 0 1,0 0 0,0 0-1,0 0 1,0-4 0,1-10 1,-1-3 3,-1-27-31,3 0 0,8-53-1,7-8-16,-6 0 0,-1-119 0,-10 38 172,-1 184-102,1 0 0,-1 0 0,0 0 0,0 0-1,0 0 1,-4-8 0,3 8 22,0 1 1,1-1-1,-1 0 0,1 0 1,0 0-1,0-9 0,1 13-46,0 0 1,1-1-1,-1 1 0,0 0 0,1 0 0,-1 0 0,0 0 1,1 0-1,-1-1 0,1 1 0,0 0 0,-1 0 0,1 0 1,0 0-1,0 1 0,0-1 0,-1 0 0,1 0 0,0 0 1,2 0-1,25-14-33,-18 10 29,106-46-13,-100 45-223,-1 2 0,1-1 0,0 2 0,0 0-1,28-1 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9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1 384,'0'0'2269,"7"35"-2093,45 242 230,-29-145-261,-6 0-1,2 187 1,-19-266-143,0-52-11,0-25-139,1 5 140,2 0-1,0 0 0,2 1 1,0-1-1,0 1 1,2 0-1,9-17 1,7-24-3,-6 13 15,1 2-1,2 0 0,31-48 1,-41 77 4,-6 8-8,0 0 0,1 0 0,-1 1 0,1 0 0,1 0 0,6-6-1,-10 11 0,0-1-1,0 1 1,1 0-1,-1 0 0,0 0 1,1 0-1,-1 0 0,1 0 1,-1 1-1,1-1 0,-1 1 1,1 0-1,-1 0 0,1 0 1,0 0-1,-1 0 0,1 0 1,-1 1-1,1-1 0,-1 1 1,1 0-1,-1-1 0,4 3 1,-2-1 3,1 0 1,-1 1 0,0 0 0,0 0-1,0 0 1,0 0 0,0 1 0,-1-1-1,1 1 1,-1 0 0,0 0 0,0 0-1,-1 1 1,1-1 0,-1 1 0,0-1-1,0 1 1,0 0 0,-1 0-1,2 6 1,0 9 21,1 0-1,-2 0 0,-1 35 0,-1-52-20,0-1-1,0 0 0,0 0 1,-1 1-1,1-1 0,-1 0 1,1 0-1,-1 0 0,0 0 1,0 0-1,0 0 0,0 0 1,0 0-1,0 0 0,-1 0 1,1 0-1,-1-1 0,-2 3 1,0-1-2,1 0 1,-1-1 0,0 0 0,0 0 0,-1 0 0,1 0 0,0 0 0,-9 1 0,-8 0-21,0-1 0,0 0 0,-28-2-1,28-1-25,17 1 47,-24 0-72,28 0 78,-1 0-1,0 0 1,0 0 0,1 0 0,-1 0 0,0 0-1,0 0 1,1 0 0,-1 0 0,0-1 0,1 1 0,-1 0-1,0 0 1,1-1 0,-1 1 0,0 0 0,1-1-1,-1 1 1,0-1 0,1 1 0,-1-1 0,1 1-1,-1-1 1,0 0 0,2 3-9,-1 0 0,0 1-1,1-1 1,0 0 0,-1 0-1,1 0 1,0 0 0,0 0 0,0 0-1,0 0 1,1 0 0,-1 0 0,1 0-1,-1-1 1,4 4 0,6 7 12,183 262 413,-178-251-626,16 32 0,-32-53 107,1 1 1,0-1 0,-1 0-1,1 1 1,-1-1-1,0 1 1,0-1 0,0 1-1,0 3 1,0-1-425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31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1 240,'0'0'3649,"0"112"-3441,0-70-96,0 0-80,0-10-8,0-7-24,0-9 0,0-6-64,0-39-1288,0-6 319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63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1 280 800,'0'0'2145,"39"-19"-2073,-19-16-32,19-7-40,0-9-32,-9-4-248,-21 10-225,-9 13-783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2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0 600,'0'0'2238,"0"20"-2086,9 236 525,2 410-460,-11-595-375,0-70 115,0-8 21,1-8 12,0-1 1,1 1-1,1-1 1,8-27-1,30-64-54,-20 53 38,-13 33 16,121-279-21,-127 298 31,-1 0 1,0 0-1,1 0 0,0 0 0,-1 0 1,1 0-1,0 0 0,0 1 1,0-1-1,0 1 0,0 0 0,1-1 1,-1 1-1,0 0 0,0 0 0,1 0 1,-1 1-1,1-1 0,-1 0 1,1 1-1,-1 0 0,1-1 0,-1 1 1,1 0-1,-1 1 0,4-1 1,-1 1 2,1 0 1,0 0 0,-1 1 0,1-1 0,-1 1 0,0 0 0,1 1 0,-1-1 0,0 1 0,6 5 0,7 6 27,-1 1-1,-1 1 1,23 27 0,-34-37-22,0 1 1,0 0-1,0 0 0,-1 0 1,0 1-1,0 0 0,-1-1 0,0 1 1,-1 1-1,0-1 0,0 0 1,1 16-1,-3-22-5,0 0 0,-1 0 0,1 0 0,-1 0 0,1 0 0,-1 0 0,0 0 0,0 0 0,0-1 0,0 1 0,0 0 0,0 0 0,0-1 0,-1 1 0,1 0 0,-1-1 0,1 0 0,-1 1 0,1-1 0,-1 0 0,0 0 0,0 0 0,0 0 0,1 0 0,-1 0 0,0 0 0,0-1 0,0 1 0,0-1 0,-4 1 0,-8 2-2,0-1 0,-1-1 1,-19 0-1,18-1-8,-120 1-199,136-1 206,0 0-1,0 1 0,0-1 1,0 0-1,0 0 0,0 1 1,0-1-1,0 0 0,0 0 1,-1 1-1,1-1 0,0 0 0,0 0 1,0 1-1,0-1 0,0 0 1,0 0-1,1 1 0,-1-1 1,0 0-1,0 0 0,0 1 1,0-1-1,0 0 0,0 0 1,0 0-1,0 1 0,1-1 0,-1 0 1,0 0-1,0 0 0,0 1 1,0-1-1,1 0 0,-1 0 1,0 0-1,0 0 0,1 1 1,-1-1-1,0 0 0,0 0 0,1 0 1,33 30 39,1-2-1,58 35 1,5 3-34,-93-62-152,0-1 1,0 0-1,1 0 0,0 0 0,0-1 1,0 1-1,0-1 0,0-1 0,11 2 1,3-2-1204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70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3 944,'0'0'1750,"5"0"-1715,27-1 106,-17 0-47,0 1 0,0 0 0,0 1 1,27 5-1,-38-6-80,-1 1 1,0 0 0,1 1 0,-1-1 0,0 0 0,1 1 0,-1 0 0,0 0 0,0 0-1,-1 0 1,1 0 0,0 1 0,-1-1 0,1 1 0,-1 0 0,0-1 0,0 1-1,0 0 1,0 0 0,0 1 0,-1-1 0,1 0 0,-1 0 0,0 1 0,1 6-1,1 1 19,-2 1 0,0-1 0,0 0 0,-1 1 0,0-1-1,-1 1 1,-4 15 0,4-21-37,-1 0 1,1 0-1,-2 0 1,1-1-1,-1 1 1,1-1-1,-1 0 0,-1 0 1,1 0-1,-1 0 1,0 0-1,0-1 1,0 0-1,-1 0 0,-8 7 1,1-3-19,6-3-8,0-1 0,0 0-1,0 0 1,0-1 0,-1 0 0,-10 4-1,16-7 63,20 0-10,24 0-10,-14-2 32,0 2-1,0 2 1,0 0 0,-1 2 0,38 9 0,-65-13-75,0 0 0,-1 0 1,1 0-1,-1 1 1,1-1-1,0 0 0,-1 0 1,1 1-1,-1-1 1,1 0-1,-1 1 0,1-1 1,-1 1-1,1-1 1,-1 0-1,1 1 1,-1-1-1,0 1 0,1-1 1,-1 1-1,0-1 1,1 1-1,-1 0 0,0-1 1,0 1-1,0-1 1,1 1-1,-1 0 1,0-1-1,0 1 0,0-1 1,0 1-1,0 0 1,0-1-1,0 1 0,0 0 1,0-1-1,-1 1 1,1-1-1,0 1 0,0 0 1,0-1-1,-1 1 1,1-1-1,-1 1 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1.94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 42 600,'0'0'2335,"-3"-7"-1987,-10-20-21,10 20 296,32 7-4072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55.3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5 142 104,'-5'3'1190,"22"-14"-804,71-86-266,-78 88-115,-9 9-4,0-1 0,1 0 0,-1 0 0,0 0 0,0 0-1,0 0 1,0 0 0,0 0 0,0 0 0,0-1 0,0 1 0,-1 0 0,1 0-1,0-1 1,-1 1 0,1-1 0,-1 1 0,1 0 0,-1-1 0,0 1 0,1-2-1,0 3-13,0 0 12,0 1 0,0-1 1,0 1-1,0-1 0,0 1 0,0 0 0,0 0 0,0-1 0,0 1 1,0 0-1,-1 0 0,1 0 0,0 0 0,-1 0 0,1 0 1,-1 0-1,1 0 0,-1 0 0,1 0 0,-1 0 0,1 2 1,-1-3-1,2 10 24,-1 1-1,0-1 0,0 0 0,-1 0 0,-2 19 1,0 2 39,2 139 102,-7-134-368,7-34 0,1-6-33,5-11-110,4-10-533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29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13 2008,'0'0'1841,"0"-13"-2177,20 23-1025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6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69 42 1672,'0'0'2841,"-69"-41"-3177,108 41-992,1 0 735,-21 0-599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1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31 20 632,'0'0'2714,"-5"-5"-2542,4 3-168,0 1 0,1 0-1,-1 0 1,0 0 0,0 0-1,0 0 1,0 0 0,-1 0 0,1 1-1,0-1 1,0 0 0,0 0 0,-1 1-1,-1-1 1,3 1-3,0 0-1,-1 0 1,1 0-1,-1 0 1,1 1-1,0-1 1,-1 0-1,1 0 1,0 0 0,-1 1-1,1-1 1,0 0-1,-1 1 1,1-1-1,0 0 1,-1 1 0,1-1-1,0 0 1,0 1-1,0-1 1,-1 0-1,1 1 1,0-1-1,0 1 1,0-1 0,0 0-1,0 1 1,0-1-1,0 1 1,0-1-1,0 0 1,0 1-1,-1 12 1,1-1-1,1 0 1,3 20-1,29 129 88,-1-5 19,-20-47-48,-4 164 1,-9-234-77,-1 0 0,-2 0 1,-2 0-1,-1-1 1,-2 0-1,-20 53 0,23-70-35,3-7-10,1-13 8,2-6-23,2-14 69,1 0 1,1 0-1,1 0 0,0 1 1,2-1-1,0 1 0,14-26 0,-5 9-2,148-352 22,-157 368 18,-7 18-28,0 0-1,1-1 1,-1 1 0,0 0 0,1 0 0,-1 0 0,1 0 0,-1 0 0,1-1-1,-1 1 1,1 0 0,0 0 0,0 0 0,-1 1 0,1-1 0,0 0-1,0 0 1,0 0 0,0 1 0,0-1 0,0 0 0,0 1 0,0-1 0,0 1-1,0-1 1,1 1 0,-1-1 0,0 1 0,0 0 0,0 0 0,1 0-1,-1-1 1,0 1 0,0 0 0,0 1 0,3-1 0,9 0-1,1 1 0,-1 0 0,1 1 1,-1 0-1,0 1 0,1 1 0,-1 0 0,-1 0 1,1 2-1,-1-1 0,0 2 0,0-1 0,-1 2 0,1 0 1,-2 0-1,1 1 0,-1 0 0,13 15 0,-23-23-1,1 0 0,0-1 0,-1 1 0,1 0 0,-1 0 0,1 0-1,-1 0 1,0 0 0,1 0 0,-1 0 0,0 0 0,1-1 0,-1 1-1,0 0 1,0 0 0,0 0 0,0 0 0,0 0 0,0 0 0,0 0-1,0 0 1,-1 0 0,1 0 0,0 0 0,0 0 0,-1 0 0,1 0-1,-1 0 1,1 0 0,-1 0 0,1-1 0,-1 1 0,1 0 0,-1 0-1,0-1 1,0 1 0,1 0 0,-1-1 0,0 1 0,0-1 0,0 1-1,1-1 1,-1 1 0,0-1 0,0 1 0,0-1 0,0 0 0,-2 1-1,-8 3 1,0-1 0,0 0-1,-17 2 1,14-3-4,-26 4-25,-1-2-1,-61-1 0,99-3 166,5 13 8,-2-12-144,0 0-1,0 0 1,0 0-1,0 0 1,0-1-1,0 1 1,0 0-1,0 0 1,0 0 0,1 0-1,-1-1 1,0 1-1,0 0 1,1 0-1,-1 0 1,1-1-1,-1 1 1,1 0-1,0 0 1,21 27 35,34 31 0,-13-15 51,6 8-2,67 77-4,-111-122-205,1 0 0,-1 0-1,0 0 1,-1 1 0,0 0 0,0 0 0,-1 0 0,0 0-1,0 0 1,0 1 0,-2 0 0,1-1 0,0 12 0,-2-6-1044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5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1 632,'0'0'2542,"6"23"-2235,4 9-209,4 11 118,13 70-1,-22-88-147,1 27 11,-6-51-79,0 0 1,0 0-1,0 0 1,0 0-1,0 0 1,0 1-1,1-1 1,-1 0-1,0 0 1,1 0-1,-1 0 1,0 0-1,1 0 1,0 0 0,-1 0-1,1 0 1,-1 0-1,1 0 1,0 0-1,0 0 1,1 2-8,-2-2-38,18-3-151,-12 0 183,-1-1 0,1 0 1,-1-1-1,0 1 0,0-1 1,-1 0-1,1-1 0,7-7 1,5-6-1,-10 12 24,0 0-1,0 0 1,0 1 0,1 0 0,0 0 0,0 1 0,9-4-1,-16 8 2,1 0 0,-1-1-1,0 1 1,1 0-1,-1 0 1,0 0-1,1 0 1,-1 0 0,0 0-1,1 1 1,-1-1-1,0 0 1,1 1-1,-1-1 1,0 1-1,0-1 1,1 1 0,-1 0-1,0 0 1,0-1-1,0 1 1,0 0-1,0 0 1,0 0-1,2 2 1,21 35 204,-13-20-127,41 75 190,-19-32-205,17 34-246,-50-95 143,0 0 0,0 0 0,0 1 0,0-1 0,-8 3-875,8-3 875,0-1 0,0 1 0,-1 0 0,1 0 0,-2 0-181,-24 0-964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4.55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340 1473 776,'0'0'2119,"-6"-7"-2016,-17-21-68,23 27-35,1 1-1,0-1 1,0 0 0,-1 1 0,1-1 0,0 1 0,0-1 0,0 1 0,0-1 0,0 1 0,0 0 0,0-1 0,0 1-1,0 0 1,0 0 0,0 0 0,0-1 0,0 1 0,0 0 0,0 1 0,0-1 0,0 0 0,1 0 0,38 0 33,-35 0-19,13 0 21,0 0 0,0-1-1,0-1 1,0-1 0,0-1 0,-1 0 0,1-1-1,-1-1 1,21-11 0,-19 9-13,-12 6-14,0 0 0,0-1 0,-1-1 0,0 1 0,1-1-1,9-8 1,-15 10 0,0 0-1,-1-1 0,1 1 1,-1 0-1,1-1 0,-1 1 0,0-1 1,0 1-1,0 0 0,0-1 1,0 1-1,-1-3 0,0-5 10,1-34 13,1 3-3,-2 0 1,-11-74-1,-74-233-16,0 20-4,54 215 2,26 92 32,1 0 0,2-1-1,0 0 1,1 0 0,1 0 0,1-23 0,-21 45 1065,-56-4-567,-116-21-1,84 9-657,92 10-756,17 6 851,0 0 0,0-1 0,0 1 1,0 0-1,0 0 0,0-1 0,0 1 1,0 0-1,0-1 0,0 1 0,0 0 1,0 0-1,0-1 0,0 1 0,0 0 0,0 0 1,0-1-1,0 1 0,1 0 0,-1 0 1,0-1-1,0 1 0,0 0 0,0 0 1,1-1-1,-1 1 0,0 0 0,0 0 0,0 0 1,1 0-1,-1-1 0,0 1 0,1 0 1,31-16-1467,-23 12 970,30-20-1891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5.12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176 793 280,'0'0'1866,"-7"-2"-1662,-25-3 121,31 5-291,0-1-1,0 1 0,1-1 1,-1 1-1,0-1 1,1 1-1,-1-1 0,0 0 1,1 1-1,-1-1 1,1 0-1,-1 0 0,1 1 1,0-1-1,-1 0 1,1 0-1,0 0 0,-1 1 1,1-1-1,0 0 1,0 0-1,0 0 0,0 0 1,0 0-1,0 1 1,0-1-1,0 0 0,0-1 1,0-39-7,1 26-3,-1 5-24,2 0-1,-1 0 1,1 0-1,1 1 1,-1-1-1,2 1 1,-1-1-1,10-15 1,48-71-9,-44 72 8,18-24 9,-19 26 3,0-1 0,13-25 0,-27 45 13,0-1 1,-1 0-1,1 1 0,-1-1 0,0 0 0,0 0 1,0 0-1,-1 0 0,0 0 0,1-1 1,-2-4-1,3 0-30,0 0 0,0 0 1,1 0-1,0 0 0,7-14 0,-10 23 6,7-14 5,-5 13 54,-1-1 1,0 0 0,0 0 0,0 0-1,0 0 1,0 0 0,-1 0-1,1 0 1,-1 0 0,1 0-1,-1-1 1,0 1 0,1-3-1,-42-17 231,-51-16-147,34 15 51,1-2 0,-76-46 0,147 82-1158,-1 1 0,15 16 0,-24-24 798,33 31-945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6.3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157 764 112,'0'0'1466,"-2"-4"-1152,-3-6-160,3 6-54,0 0 0,1 1 0,-1-1 0,1 0 0,0 0 0,0 0 0,0 0 0,0 0 0,1 0 0,-1-4 0,2 3-93,-1 0 0,1 0 0,0 0 0,0 0-1,0 0 1,0 0 0,1 0 0,0 0 0,0 0 0,1 1 0,-1-1 0,1 1 0,0 0-1,7-8 1,3-2-12,1 1 0,29-20-1,-7 5 15,65-51 23,29-24 28,-116 84 115,-14 18-147,0 1 0,0-1 0,1 0 0,-1 1 0,0-1 0,0 1 0,0-1 0,0 0 0,0 1 0,-1-1 0,1 1 0,0-1 0,0 1 0,0-1 0,0 0 0,-1 1 0,1-1 0,0 1 0,-1-1 0,1 1 0,0-1 0,-1 0 0,-3-2 107,1 1-1,-1 0 1,0 0 0,0 0 0,0 0-1,0 0 1,-7-1 0,-10-5-445,-56-26 335,1-3 1,-111-74-1,160 92 162,-42-41 1,59 43-109,5 8-39,-1 3-40,4 5-53,18 5-1490,76 48 243,-43-28 193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7.6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111 689 32,'0'0'1375,"12"-7"24,14-42-1205,26-66-1,13-25-176,6 9-17,-69 128-30,6-15 758,-19 11 313,-8-1-1230,-56-34 335,1-2 0,-71-59 0,143 102-189,-1-1-1,1 1 1,0-1-1,0 0 1,0 0-1,0 0 1,0 0-1,1 0 1,-4-4-1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2.2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 23 160,'0'0'213,"-7"4"-109,-25 12 2241,36-15-2328,1 0-1,0 0 1,0 0 0,0 0-1,0-1 1,0 0 0,0 0-1,7-1 1,7 0 33,32 2 96,-18 0-10,0-1-1,-1-2 1,64-11-1,-86 11-104,26-7 93,0 1 0,0 2 1,39-1-1,-74 7-100,1 0-14,5 0-8,-6 0 8,-6 0-242,-50 2-466,17 6-47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4.7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423 1245 528,'0'0'1755,"-22"0"-1541,-5-1-131,3 0 68,0 0 0,0 2 0,-32 5 1,14-4 1256,41-2-1408,0 0-1,0 0 1,-1 0 0,1 0-1,0 0 1,0 0 0,0 0-1,0-1 1,0 1 0,0 0-1,0-1 1,0 1 0,1-1-1,-1 1 1,0-1 0,0 0-1,0 1 1,0-1 0,1 0-1,-1 1 1,0-1-1,0 0 1,1 0 0,-1 0-1,1 0 1,-1 0 0,1 0-1,-1 0 1,1 1 0,0-1-1,-1-1 1,1 1 0,0 0-1,0-1 1,-1-1 1,1 1 0,-1 0 1,1 0-1,-1 0 0,0 0 0,0 0 0,0 0 0,0 0 1,0 0-1,-2-1 0,-8-18-7,-6-58 9,3 0-1,-4-110 1,2 22-26,-44-238-37,57 388 68,0 1 0,-1 0 0,0 0 0,-10-22 0,13 38-2,1-1 0,0 1 0,0-1 0,0 1 0,-1-1-1,1 0 1,0 1 0,0-1 0,0 1 0,0-1 0,0 1 0,0-1 0,0 0 0,0 1 0,0-1 0,0 1 0,0-1-1,1 0 1,-1 1 0,0-1 0,0 1 0,0-1 0,1 1 0,-1-1 0,0 1 0,1-1 0,-1 1 0,1-1 0,-1 1-1,0-1 1,1 1 0,-1 0 0,1-1 0,-1 1 0,1 0 0,-1-1 0,1 1 0,-1 0 0,1 0 0,0-1 0,-1 1-1,1 0 1,-1 0 0,1 0 0,-1 0 0,1 0 0,0 0 0,-1 0 0,1 0 0,-1 0 0,2 0 0,4-1 27,200-62 150,52-14-35,-354 144-2938,29-29 675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55.7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1 424,'0'0'1492,"11"7"-1462,23 2 47,0-1-1,0-1 1,0-2 0,62 0 0,-96-5-88,0 0-1,0 0 1,0 0 0,-1 0-1,1 0 1,0 0 0,0 0-1,0 0 1,0 0 0,0 0-1,-1 0 1,1 0 0,0 0-1,0 0 1,0 0 0,0 0-1,0 0 1,-1 0 0,1 0-1,0 1 1,0-1 0,0 0-1,0 0 1,0 0 0,-1 0-1,1 0 1,0 0 0,0 0-1,0 0 1,0 0 0,0 1-1,0-1 1,0 0 0,0 0-1,0 0 1,0 0 0,0 0-1,-1 1 1,1-1 0,0 0-1,0 0 1,0 0 0,0 0-1,0 0 1,0 1 0,0-1 0,0 0-1,0 0 1,0 0 0,0 0-1,0 0 1,0 1 0,1-1-1,-1 0 1,0 0 0,0 0-1,0 0 1,0 0 0,0 0-1,0 1 1,0-1 0,0 0-1,0 0 1,0 0 0,1 0-1,-1 0 1,-25 1-648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6.00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45 256,'0'0'1706,"0"-7"-1466,0-23-32,0 22 87,0 14-207,1 13-77,2-1 0,0 0 0,6 20-1,4 25 33,3 75 40,-2 198 98,-24-386-59,10-153-234,0 190 111,1 0 1,0 1 0,1-1 0,1 1-1,0-1 1,0 1 0,1 0-1,1 0 1,0 0 0,1 1 0,12-19-1,-14 24 2,1 0-1,-1 0 0,1 0 0,1 1 0,-1-1 1,1 1-1,0 1 0,0-1 0,1 1 1,-1 0-1,1 0 0,0 1 0,0 0 0,0 0 1,1 1-1,-1 0 0,0 0 0,1 1 1,-1 0-1,13-1 0,-13 2 2,-1 0 1,1 0-1,-1 1 0,1 0 1,-1 0-1,10 3 0,-12-2 2,0 0 0,0 1 0,0-1 0,0 1 0,0 0-1,-1 0 1,1 0 0,-1 0 0,0 1 0,3 4 0,-2-4 1,0 0-1,0 1 1,-1-1 0,0 1 0,0 0 0,0 0 0,0 0 0,-1 0 0,0 1 0,0-1-1,0 1 1,-1-1 0,0 1 0,1 7 0,-7-12 22,-1 0-1,0 0 1,1-1-1,-1 1 1,-10-2-1,11 1-10,-103 0 37,107 0-53,0-1 0,0 1 0,0 0 0,1 0 0,-1 0 0,0 0 0,0 1 0,0-1 0,0 0 0,0 0 0,0 0 0,0 1 0,0-1 0,0 1 0,0-1 0,0 0 0,1 1 0,-1 0 0,0-1 0,-1 2 0,2 8-5,1-8 3,-1 21 2,3 64 30,-2-78-23,0-1 0,1 1 1,0-1-1,1 0 0,0 1 0,0-1 1,1 0-1,5 7 0,3 4 17,1-2 0,1 1 0,0-2 0,1 0 0,1-1 0,26 20 0,-37-31-69,-1 0-30,1-1 0,-1 1 0,1-1 1,-1 0-1,1-1 0,0 1 0,0-1 1,1 0-1,-1 0 0,0 0 0,1-1 0,-1 1 1,1-1-1,5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07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1 168,'0'0'2383,"0"2"-2289,0 299-29,0-377-732,0 19-288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85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1 286 616,'0'0'904,"20"0"-856,-11-10-8,11-15 24,9-10-8,1-7-32,-1-10-24,-9-15-176,-10 13-344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1.9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4 272,'0'0'1735,"0"-4"-1503,8 256 719,-5 34-888,-4-165-51,-4-38-3,2-70-5,1-55-7,5 11-4,1 0 0,2 0-1,1 1 1,1-1-1,1 2 1,15-30-1,-20 48 5,37-82-10,-36 84 8,0 1 0,0-1 0,1 1 0,0 0 0,0 1 0,1-1 0,14-11 0,-17 16 0,1 0-1,0 0 0,0 1 0,0 0 0,0 0 1,1 0-1,-1 1 0,1 0 0,-1 0 0,7 0 0,59 0-74,-37 2 66,-22-1 21,-1 1-1,1 1 1,-1 0 0,1 0 0,-1 1 0,0 1 0,0 0 0,-1 0-1,1 1 1,-1 1 0,0-1 0,0 2 0,11 8 0,-20-14-6,0-1 1,0 1-1,-1-1 1,1 1-1,0 0 0,-1-1 1,1 1-1,0-1 1,-1 1-1,1 0 1,-1 0-1,1-1 1,-1 1-1,0 0 1,1 0-1,-1 0 1,0 0-1,1-1 1,-1 2-1,0-1 2,0 0 0,0-1 0,-1 1 0,1-1 0,0 1 0,0 0 1,-1-1-1,1 1 0,0-1 0,-1 1 0,1-1 0,-1 1 0,1-1 0,0 0 0,-1 1 0,1-1 0,-1 1 0,1-1 1,-1 0-1,0 0 0,0 1 0,-39 11 133,29-10-121,-41 11 18,-2-3 0,1-2 0,-100 2 0,157 1-175,3-3 126,1-1 0,0-1 0,11 8 0,14 11 59,-5-1 9,168 157 157,-180-163-217,-5-6-29,0-1 1,0 0 0,20 14 0,-29-24-62,0 0-1,1 0 1,-1 0-1,0 0 1,1-1 0,-1 1-1,1-1 1,-1 1-1,1-1 1,0 0 0,3-1-1,-2 1-79,8 0-877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2.48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1 472,'0'0'1454,"19"0"-1240,65 0-19,-80 0-172,1 0 0,0 0 0,0 0 0,0 0 0,-1 1 0,1 0 0,0 0-1,0 0 1,-1 1 0,1-1 0,-1 1 0,0 0 0,1 1 0,-1-1 0,0 1 0,0 0 0,0 0 0,-1 0-1,1 0 1,-1 0 0,0 1 0,0 0 0,0 0 0,0 0 0,0 0 0,1 5 0,-1-1-5,0 1 1,0 0 0,-1 0 0,-1 0-1,1 0 1,-2 0 0,1 1-1,-1-1 1,0 0 0,-1 0-1,-2 12 1,1-16-11,1 0 0,-1 0 0,0 0-1,0 0 1,0 0 0,-1 0 0,1-1 0,-1 1 0,0-1 0,-1 0-1,1 0 1,-1 0 0,0 0 0,0-1 0,0 1 0,0-1 0,0 0 0,-9 4-1,10-3-181,10 1 134,9 1 54,11 2-18,1-2 0,1-1-1,40 2 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6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6 280,'0'0'2413,"1"-1"-2405,0 0 0,1 1 0,-1-1 0,0 1 0,0-1 0,0 1 0,0 0 0,1-1 0,-1 1 0,0 0 1,0 0-1,1 0 0,-1 0 0,2 0 0,5 7-444,-6 0-310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94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1616,'0'0'2465,"19"0"-2529,-9 0-272,10 0-96,29 3-176,0 0-217,0-3-895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28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1512,'0'0'3441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7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12 19 392,'0'0'2099,"-2"-4"-1853,-5-11-74,4 22-57,4 39-15,0-15-93,20 234 376,-1-53-230,-12 194-223,-8-440-6,2 1 0,1-1 0,2 0 0,16-61 0,-11 63 49,36-102-23,-39 117 49,0 1 1,2-1-1,0 1 1,1 1-1,19-24 1,-24 34 3,0 1-1,0 0 1,0 1 0,0-1 0,1 1 0,0 0 0,-1 0 0,1 1-1,0 0 1,0 0 0,0 0 0,0 0 0,1 1 0,-1 0 0,0 1 0,1-1-1,-1 1 1,0 1 0,10 0 0,-13 0 3,0 0-1,-1 0 1,1 0-1,-1 1 1,1-1-1,-1 1 1,0-1-1,0 1 1,0 0-1,1 0 1,-2 0-1,1 0 1,0 0-1,0 0 1,-1 1-1,1-1 1,-1 1 0,1-1-1,-1 1 1,0-1-1,1 6 1,1 1 10,0 0 1,0 0 0,-1 0 0,0 0 0,0 17 0,-2-12-4,1-8-4,-1 1 0,0-1 0,-1 0 0,1 0 0,-1 1 0,0-1 0,-3 6-1,3-10-2,-1 1-1,1 0 1,-1-1 0,0 1-1,0-1 1,0 0-1,0 0 1,0 0-1,-1 0 1,1 0-1,0 0 1,-1-1-1,0 1 1,1-1-1,-1 1 1,0-1-1,-5 1 1,-10 3 21,0-1 1,-1-1-1,0 0 1,0-2-1,-33-1 1,42 0 215,10 8-231,1-4-18,-1 0 0,1 0 0,0 0 0,0 0 0,1-1 0,-1 1 0,1 0 0,0-1 0,0 1 0,0-1 0,0 0 0,4 4 0,39 42 43,-25-28-3,85 85 88,24 28-293,-119-120-85,-8-10-197,-2-4 402,0 0 1,0 1 0,0-1-1,0 1 1,0-1-1,0 1 1,0-1 0,0 1-1,0-1 1,0 1 0,0-1-1,0 1 1,0-1-1,0 1 1,0-1 0,-1 0-1,1 1 1,0-1-1,0 1 1,0-1 0,-1 1-1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22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0 880,'0'0'2345,"0"11"-2211,0 169 273,0-178-431,0-5-209,1-4 212,0 0 0,1 0 1,0 0-1,0 1 0,0-1 1,1 0-1,0 1 0,0 0 1,1-1-1,0 2 0,0-1 1,0 0-1,1 1 0,0-1 1,7-5-1,-11 11 22,0-1 0,0 0 0,0 1-1,0-1 1,0 1 0,0 0 0,0-1 0,0 1 0,0 0 0,0-1 0,0 1-1,0 0 1,0 0 0,0 0 0,0 0 0,0 0 0,0 0 0,0 0-1,0 0 1,0 1 0,0-1 0,0 0 0,0 1 0,0-1 0,0 1-1,0-1 1,0 1 0,0-1 0,0 1 0,0-1 0,0 2 0,30 25 196,-25-20-177,6 5-5,0 2 0,-1 0 0,-1 0 1,0 1-1,0 1 0,-2-1 0,0 1 0,-1 1 0,0-1 0,5 26 0,-10 2-834,-2-30-151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57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0 121 104,'0'0'1790,"2"0"-1782,-1 0 0,1-1 0,0 1 0,-1 0 0,1-1 0,-1 1 0,1-1 0,-1 0 0,1 0 0,-1 1 0,2-2 0,4-6-2,62-54 104,-62 56-102,-1 1 1,1 1 0,0-1 0,1 1-1,-1 1 1,1-1 0,-1 1 0,17-4-1,-22 6-9,0 1-1,0-1 0,0 1 1,0 0-1,0 0 1,0 0-1,0 0 0,0 0 1,0 0-1,0 0 0,0 1 1,1-1-1,-1 1 0,0-1 1,-1 1-1,1 0 0,0 0 1,0 0-1,0 0 0,0 0 1,-1 0-1,1 1 0,0-1 1,-1 0-1,1 1 0,-1-1 1,0 1-1,1 0 0,-1-1 1,0 1-1,1 3 0,1 3-6,-1-1-1,0 1 0,-1 0 0,0 0 0,0 1 0,0-1 0,-2 9 0,1-13 6,1-1-5,-1 1 0,0-1 0,0 0 0,0 0 0,0 1 0,0-1-1,-1 0 1,0 0 0,1 1 0,-1-1 0,0 0 0,-1 0 0,1 0 0,0 0 0,-1 0-1,0-1 1,1 1 0,-5 4 0,-23 19-108,27-23 363,4-16-194,0 12-50,-1-1-1,1 1 1,0-1-1,0 1 1,0 0 0,0 0-1,0 0 1,0 0-1,0 0 1,0 0-1,0 1 1,1-1 0,3 0-1,37-3 26,-30 4-16,72-3 60,-83 3-140,-7 0-284,-20 0-495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93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58 1335 416,'0'0'2743,"27"-6"-2505,91-17-61,-93 19-89,-1 1 0,1 1 1,48 3-1,-24 1-33,-47-2-35,8-10 244,-9 0-252,0 1-1,0 0 0,2 0 1,-1 0-1,6-12 1,5-23 2,0-28 1,-4-2 0,1-77 0,-14-150-40,-18 102-22,6 79-5,-12-74 23,27 154 112,-1 39 15,0 0 1,1 0 0,-1 0-1,0 1 1,0-1-1,1 1 1,-1-1 0,0 1-1,0 0 1,0-1 0,0 1-1,0 0 1,0 0 0,0 1-1,0-1 1,-2 1-1,0-1-107,-358 0 398,429-16-4526,-28 9 3030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8.90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226 694 184,'0'0'1471,"-13"2"-1231,-39 9-12,39-8 804,24-20-1038,30-21 12,-29 28-3,0-1 0,20-22-1,17-9 36,-42 34-35,0 1-1,0 0 1,1 0 0,0 1 0,12-7 0,-19 10 33,0 0-1,-1 0 1,1 0-1,-1 0 1,0 0 0,0-1-1,0 1 1,0 0 0,-1-5-1,1 3-19,0-2 37,0 1 0,0-1 0,-1 1 1,0-1-1,0 1 0,0 0 0,-1-1 0,0 1 0,0 0 0,0 0 0,-6-9 1,-13-19 86,-1 1 1,-2 2 0,0 0-1,-3 2 1,-32-29 0,-8-10 187,42 39-204,15 16-72,-1 1 0,-1 0 0,0 1 0,-16-11 0,27 21-123,231 178-3129,-195-149 2167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22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1 665 8,'0'0'1543,"0"4"-1386,1 7-13,3-13 168,8-22 268,-5 7-615,22-42 266,37-84 62,-41 81-222,71-206 112,-95 265-171,4-14 94,-1 1-1,-1 0 1,0-1 0,0-19 0,4 44-46,-4 0-72,0 1 1,-1-1 0,3 15-1,0 2 15,49 229 244,-51-244-242,10 42 25,-12-48-34,1 1 0,0-1 0,0 1 1,0-1-1,0 0 0,1 0 0,0 0 1,4 5-1,-7-9-2,1 1 0,-1-1 0,0 0-1,1 0 1,-1 0 0,1 1 0,-1-1 0,1 0 0,-1 0 0,1 0 0,-1 0 0,1 0 0,-1 0-1,1 0 1,-1 0 0,1 0 0,-1 0 0,1 0 0,-1 0 0,1 0 0,-1 0 0,0 0-1,1 0 1,-1-1 0,1 1 0,-1 0 0,1 0 0,-1-1 0,1 1 0,-1 0 0,0 0 0,1-1-1,-1 1 1,0-1 0,1 1 0,-1 0 0,0-1 0,1 0 0,12-19-41,63-171 104,-21 51-86,-29 68 14,-20 64 36,-4 7 22,-1 3 46,0-1-82,1 1-1,-1-1 1,0 1-1,0 0 1,0-1-1,0 1 1,0 0-1,0 0 1,-1 0-1,1 0 1,-1-1-1,1 1 1,-1 4-1,4 8 7,49 186 368,18 58-458,-69-249-32,1-1 1,0 0-1,1-1 0,0 1 0,8 13 0,-9-17 1,1 0 1,-1 0-1,1-1 0,0 1 0,0-1 0,0 0 1,0 0-1,0-1 0,1 1 0,4 1 0,17 8-915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6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252 45 816,'0'0'3250,"-6"-5"-2880,1 2-311,4 1-44,-1 0-1,0 1 1,0-1-1,0 0 1,-1 1-1,1 0 1,0 0 0,-1-1-1,1 1 1,0 1-1,-1-1 1,1 0-1,-1 0 1,0 1 0,1 0-1,-1-1 1,1 1-1,-1 0 1,0 0-1,-3 1 1,-6 4 5,-1 1 0,1 0-1,0 1 1,1 0 0,-12 10-1,7-5-21,5-5-5,1 1 0,0 0 0,1 1 0,-9 11 1,15-17-3,0 1 0,0 0 0,0 0 0,0 0 1,1 0-1,0 1 0,0-1 0,0 1 1,0-1-1,1 1 0,0 0 0,0 0 0,-1 7 1,2-4-6,0-3-9,0 0 0,0 0 0,0 0 0,1 0 0,2 9 0,-3-12 7,1 0 0,0-1-1,0 1 1,0-1-1,0 1 1,0-1-1,0 1 1,0-1 0,0 0-1,1 1 1,-1-1-1,0 0 1,1 0 0,-1 0-1,1 0 1,0 0-1,-1 0 1,1-1-1,0 1 1,2 0 0,1 1-29,1 0 1,0-1-1,0 0 1,-1 0-1,1-1 1,0 1 0,0-1-1,6-1 1,-9 1 39,0-1 1,1 0 0,-1 1-1,0-1 1,0 0 0,0-1-1,0 1 1,-1 0 0,1-1-1,0 0 1,-1 1 0,1-1-1,-1 0 1,1 0 0,-1-1-1,3-3 1,6-11 23,0 0-1,-2 0 0,0-2 1,-1 1-1,-1-1 1,0 0-1,-2 0 0,0-1 1,3-31-1,-1 17 941,-6 41-970,2-1-1,-1 1 1,1 0-1,0-1 1,0 0 0,0 0-1,1 0 1,8 10-1,-12-16 12,11 16-65,2-1 1,-1 0-1,2-1 0,0-1 0,1 0 0,0-1 0,1 0 0,28 15 0,-36-23-56,0-1 0,1 1 0,-1-2 0,17 4-1,-22-5 52,0-1 0,1 1 0,-1-1 0,0 0 0,1 0 0,-1 0 0,0-1 0,1 1-1,-1-1 1,0 0 0,0 0 0,1 0 0,-1 0 0,0-1 0,0 1 0,4-3 0,-3 0-142,0 0 1,0 0 0,-1 0-1,6-9 1,-9 13 203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02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0 544,'0'0'2851,"1"23"-2669,5 35 98,17 79 0,-4-46-337,-3 1-1,-5 0 1,-1 111 0,-10-160-912,-7-63 317,-4-17 533,2 5 388,1-1 0,1 0-1,1 0 1,-1-45-1,13 76-136,92-7 48,119-8-1182,-184 17-75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36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150 309 992,'0'0'2431,"0"9"-2075,0 29 45,0-37-382,0-1 0,0 0 1,0 1-1,0-1 1,0 1-1,0-1 1,0 0-1,0 1 1,0-1-1,0 1 1,-1-1-1,1 0 0,0 1 1,0-1-1,0 0 1,0 1-1,-1-1 1,1 0-1,0 1 1,0-1-1,-1 0 1,1 0-1,0 1 0,-1-1 1,1 0-1,0 0 1,-1 1-1,1-1 1,0 0-1,-1 0 1,1 0-1,0 0 1,-1 0-1,1 1 0,-1-1 1,1 0-1,0 0 1,-1 0-1,1 0 1,-1 0-1,1 0 1,0 0-1,-1-1 1,-13-3 69,7-2-74,0 0-1,0-1 0,1 0 1,0 0-1,0-1 1,0 1-1,1-1 1,-4-9-1,0 2-12,1 3-23,1 0 0,0-1 1,1 0-1,1 0 0,0 0 0,0-1 0,2 1 0,-1-1 0,2 0 1,0 0-1,0-1 0,2 1 0,1-27 0,0 39-4,-1-1 0,1 1 1,0 0-1,0-1 0,-1 1 0,2 0 0,-1 0 1,0 0-1,0 0 0,1 0 0,-1 0 1,1 0-1,0 0 0,-1 1 0,1-1 0,0 0 1,0 1-1,0 0 0,0-1 0,0 1 0,0 0 1,3-1-1,3-1-83,0 0 0,0 1 1,0 0-1,1 1 0,10-2 1,-4 2-156,0 0 1,0 1-1,1 1 1,-1 0-1,21 5 1,-27-3-52,-1 0 1,0 1 0,9 4-1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70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181 478 1768,'0'0'1985,"24"69"-1913,-24-46-8,0-10-56,0-2-8,0-24-736,-16-21 16,0-17-841</inkml:trace>
  <inkml:trace contextRef="#ctx0" brushRef="#br0" timeOffset="1">24 15 608,'0'0'2689,"-24"-15"-2833,24 30-104,24 3 16,0 0-185,7 3-95,0-8-64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0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1240,'0'0'3288,"11"11"-3098,136 149 436,-50-47-278,87 109-181,-113-132-645,-71-117-2811,-7 3 1469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47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565 0 416,'0'0'3302,"-24"27"-2927,22-26-367,-178 211 801,-122 167 60,246-298-1044,59-104-1352,24-18 200,4-9-15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0.51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4 672,'0'0'1619,"0"7"-1427,1 1-177,1 1-1,0-1 0,0 1 0,1-1 1,1 0-1,-1 0 0,1 0 1,0-1-1,1 0 0,0 1 1,6 6-1,11 20 73,91 177 124,10 17-186,-120-223-25,0 0 0,0 0 0,1 0 0,0 0 0,0-1 1,0 0-1,7 6 0,-9-9-1,-1 0 1,1-1-1,-1 1 1,1 0-1,-1 0 1,1-1-1,0 1 1,0-1-1,-1 1 1,1-1-1,0 0 0,0 0 1,0 1-1,-1-1 1,1-1-1,0 1 1,0 0-1,0 0 1,-1-1-1,1 1 1,0-1-1,-1 1 1,1-1-1,0 0 1,-1 0-1,1 1 1,-1-1-1,1 0 1,-1-1-1,1 1 0,1-2 1,25-25 57,-2-1 1,0-1-1,25-40 0,-17 23-2,205-292 89,-230 325-143,-2 5 1,-3 5-2,-1 0 0,0-1 0,-1 1 0,1 0 0,-1-1 0,1 1 0,-1-1 0,-1 0 0,1 0 0,1-5 0,-3 9-50,0 15-674,-4 7-36,-12 5-523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59.2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1 125 72,'0'0'1164,"0"-35"-553,1 31-606,0 1 0,0 0 0,0 0 0,0 1 0,0-1 0,1 0-1,-1 0 1,1 1 0,0-1 0,0 1 0,0-1 0,0 1 0,0 0 0,1 0 0,-1 0 0,1 0 0,-1 0 0,1 0 0,0 1-1,-1-1 1,1 1 0,4-1 0,10-6 14,1 1-1,25-7 0,-30 12-3,0 0 0,0 0 0,0 1 0,17 1-1,-22 0-5,-7 1-7,0 0 0,0-1 1,-1 1-1,1 0 0,0 0 0,-1-1 1,1 1-1,-1 0 0,1 0 1,-1 0-1,1 0 0,-1 0 0,1 0 1,-1 0-1,0 0 0,0 0 0,0 0 1,1 0-1,-1 0 0,0 0 1,0 0-1,0 0 0,0 0 0,-1 1 1,1 41 46,-1-30-18,2-7-28,-1 0 1,0 0-1,0 0 0,-1-1 1,0 1-1,0 0 0,0-1 1,-1 1-1,1 0 0,-2-1 1,1 0-1,0 1 0,-4 4 1,1-3-4,1 0 1,-1 0-1,-1-1 1,0 1-1,1-1 1,-2-1-1,-12 11 1,56-10-591,-35-4 605,-1-1 0,0 1-1,0 0 1,0-1 0,0 1 0,0 0-1,0 0 1,0 0 0,-1 0-1,1 0 1,-1 0 0,1 0 0,-1 0-1,0 0 1,0 0 0,0 0-1,0 3 1,1 1 39,-1 1 0,0-1 0,-1 0 1,0 0-1,-2 10 0,2-14-39,-1 1-1,0 0 1,0 0 0,0-1-1,0 1 1,0-1 0,0 0 0,-1 0-1,1 1 1,-1-2 0,0 1-1,-4 2 1,-43 21 203,27-15-176,20-9-45,-32 19-261,34-19 230,-1 0-1,1 0 0,-1 0 0,1 0 1,0 1-1,-1-1 0,1 0 1,0 1-1,0-1 0,0 1 1,0-1-1,0 1 0,0-1 1,0 1-1,1 0 0,-1-1 0,1 1 1,-2 3-1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02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334 1 736,'0'0'1432,"-18"0"-1286,-59 1-2,71 0-131,0-1 0,1 1 0,-1 0-1,1 1 1,-1-1 0,1 1 0,-1 0 0,1 0 0,0 1 0,0 0 0,0 0 0,0 0 0,1 0 0,-1 1-1,1-1 1,0 1 0,-5 7 0,-18 13 14,15-14-23,0 1 0,0 0 1,1 1-1,0 0 1,-12 18-1,19-23-10,-1 1 1,1 0-1,0 0 1,1 0-1,0 0 1,0 0-1,1 1 1,0-1-1,0 1 1,1 0-1,-1 12 1,2-20 1,0 0 0,0 0 0,0 0 1,0 0-1,0 0 0,0 0 0,0-1 1,1 1-1,-1 0 0,0 0 0,0 0 0,1 0 1,-1 0-1,1 0 0,-1 0 0,1 0 1,-1-1-1,1 1 0,-1 0 0,1 0 1,0-1-1,-1 1 0,1 0 0,0-1 1,0 1-1,-1-1 0,1 1 0,0-1 1,0 1-1,0-1 0,0 0 0,0 1 1,0-1-1,0 0 0,0 0 0,0 1 1,0-1-1,0 0 0,0 0 0,-1 0 0,1 0 1,0 0-1,0-1 0,0 1 0,0 0 1,0 0-1,1-1 0,7 1 7,-1-1-2,0 0 0,0 0 0,0-1-1,0 0 1,0 0 0,0-1 0,0 0-1,-1 0 1,1-1 0,-1 0 0,0-1-1,0 1 1,0-1 0,-1 0 0,0-1 0,0 0-1,0 0 1,-1 0 0,9-13 0,-3 2 16,0 0 0,-2 0 0,0-1 0,-1 0 0,-1 0 0,0-1 0,4-24 0,-6 22 114,-5 27 112,-3 31 13,4-26-270,0 1 0,1-1 0,1 1 0,0-1 0,0 0 0,1 0 0,1 0 0,-1 0 0,2-1 0,0 1 0,0-2 0,1 1 1,0-1-1,0 0 0,1 0 0,0-1 0,1 0 0,0 0 0,18 11 0,-24-16-37,1-1 1,0 0-1,0 0 1,0 0-1,0-1 1,1 1-1,-1-1 1,0 0-1,0 0 1,1-1-1,-1 1 1,1-1-1,-1 0 1,0 0-1,1 0 1,5-2-1,22-8-812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35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1 416,'0'0'2314,"1"25"-2037,1 0-209,14 143 267,54 146-143,-51-244-177,-13-33-237,-5-30 89,0 1-1,0-1 1,1 1 0,0-1-1,0 0 1,1 0 0,0 0-1,7 12 1,-2-17-830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08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 0 1000,'0'0'1939,"0"6"-1836,-2 98 82,-1-34-125,4 1 0,13 97 0,-12-156-61,1 0 0,0-1 0,1 1 0,0 0-1,1-1 1,0 0 0,1 0 0,12 17 0,-17-26-1,0-1-1,-1 1 1,1-1 0,0 0 0,0 1 0,0-1 0,0 0 0,0 0 0,1 0-1,-1 0 1,0 0 0,0 0 0,1 0 0,-1 0 0,0-1 0,1 1-1,-1-1 1,1 1 0,-1-1 0,1 1 0,-1-1 0,1 0 0,-1 1 0,1-1-1,-1 0 1,1 0 0,0 0 0,-1 0 0,1-1 0,-1 1 0,1 0 0,-1-1-1,1 1 1,-1-1 0,1 1 0,-1-1 0,1 0 0,-1 1 0,0-1-1,0 0 1,1 0 0,-1 0 0,0 0 0,2-2 0,4-5-9,1 0 1,-2-1-1,1 0 1,10-19-1,-15 24 16,-1 1-5,140-262 6,-139 260 15,-1 1 1,0-1-1,-1 1 0,1-1 0,-1 0 0,0 1 0,0-1 0,-1-6 0,1-4 393,1 28-643,11 9 226,-5-9 3,0 0 1,-1 0-1,-1 0 0,7 25 1,-7-21 1,1 0 0,0 0 0,1 0 0,1-1 0,1 0 0,0-1 0,18 23 0,-23-33-2,-4-4 0,1 0 0,-1 0-1,1 0 1,0-1-1,-1 1 1,1 0-1,-1 0 1,1-1 0,0 1-1,0-1 1,-1 1-1,1 0 1,0-1-1,0 0 1,0 1-1,-1-1 1,1 1 0,0-1-1,2 0 1,-3 0-4,0 0 0,1 0-1,-1 0 1,0 0 0,1 0 0,-1 0 0,0 0 0,1 0 0,-1 0 0,0 0-1,1 0 1,-1 0 0,0 0 0,1 0 0,-1 0 0,0 0 0,1 0 0,-1 0 0,0 1-1,1-1 1,-1 0 0,0 0 0,1 0 0,-1 1 0,0-1 0,0 0 0,1 0-1,-1 1 1,0-1 0,0 0 0,0 0 0,1 1 0,-1-1 0,0 0 0,0 1 0,0-1-1,0 0 1,0 1 0,1-1 0,-1 0 0,0 1 0,0-1 0,0 0 0,0 1-1,0-1 1,0 0 0,0 1 0,0-1 0,0 0 0,0 1 0,-1-1 0,1 0 0,0 1-1,0-1 1,0 0 0,-1 1 0,8-1-816,-6 0 744,0 0 0,0-1-1,0 1 1,0-1 0,-1 1 0,1 0-1,0-1 1,0 0 0,0 1-1,-1-1 1,1 1 0,0-1-1,-1 0 1,2-1 0,8-20-998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51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89 206 824,'0'0'1218,"11"0"-1216,-1 0 1,-6 1 20,1-1 0,-1 1 0,1-1 0,-1-1 0,1 1 0,-1 0 0,1-1 0,-1 0 0,1 0 0,-1-1 0,0 1 0,0-1 0,1 0 0,-1 0 0,0 0 0,-1-1 0,1 1 0,6-6 1,-2-1 4,0 0 1,0 0 0,-1-1-1,0-1 1,5-10 0,-10 17-3,0 0 1,0-1 0,0 1 0,-1-1 0,0 1 0,0-1-1,0 0 1,-1 1 0,0-1 0,0 0 0,0 0 0,0 1-1,-1-1 1,1 0 0,-1 1 0,-2-7 0,2 10-15,0-1 0,0 0 0,0 1 0,0-1 0,-1 1 0,1-1 0,0 1 0,-1 0 0,1 0 0,-1 0 0,1 0 0,-1 0 0,0 0 0,1 0 0,-1 0 0,0 0 0,0 1 0,1-1 0,-1 1 0,0-1 1,0 1-1,-2 0 0,-49-3 133,45 3-113,4 1-26,0-1 1,0 1-1,0 1 0,0-1 0,0 1 0,0-1 0,1 1 0,-1 0 0,1 0 0,-1 1 0,1-1 0,0 1 0,0-1 0,0 1 0,0 0 0,0 0 0,1 0 0,-1 1 0,1-1 0,-3 6 0,-5 9 11,1 0-1,-15 37 0,14-22 27,1 1 0,2-1-1,1 2 1,2-1 0,1 0 0,2 42-1,1-71-41,0 1-1,0-1 1,1 1-1,0-1 1,0 1-1,1-1 1,-1 0-1,1 0 0,0 0 1,1 0-1,-1 0 1,1 0-1,0 0 1,6 7-1,-3-6-1,0 0 1,0-1-1,1 0 0,-1 0 0,1 0 0,0-1 0,1 0 1,15 6-1,-1-3 10,1 0 1,0-2 0,0-1-1,1-1 1,-1 0-1,28-2 1,-34-1-4,-1-1 1,0-1 0,0 0-1,0-1 1,0-1 0,0 0-1,0-1 1,-1-1-1,17-8 1,-25 10-34,-1 1-1,0-1 1,1-1-1,-2 1 1,1-1 0,0 0-1,-1 0 1,0 0 0,0-1-1,-1 0 1,1 0-1,-1 0 1,-1-1 0,1 1-1,-1-1 1,0 0 0,0 0-1,-1 0 1,0 0 0,0 0-1,1-14 1,-3 15-103,1-1-1,-1 1 1,0-1 0,-1 1 0,0-1 0,0 1-1,-2-11 1,0 12-148,1 1 1,-1-1-1,0 1 0,0-1 0,-1 1 0,1 0 0,-9-7 1,12 11 256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05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69 7 256,'-3'-6'2983,"3"6"-2957,-64 0 323,62 0-320,7 0-121,34 2 123,57 10 0,29 3 138,24-12-418,-146-3 192,-2 0 35,-1 0 0,1 0 0,-1 0 1,1 0-1,-1 0 0,1 0 0,0 0 1,-1 0-1,1 0 0,-1 0 0,1 0 0,-1 0 1,1-1-1,0 1 0,-1 0 0,1 0 1,-1-1-1,1 1 0,-1 0 0,1-1 1,-1 1-1,0 0 0,1-1 0,-1 1 1,1-1-1,-1 1 0,0-1 0,1 1 0,-1-1 1,0 1-1,0-1 0,1 1 0,-1-1 1,0 0-1,8-11-692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80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441 1204 112,'-2'16'4220,"-30"-14"-3895,-39 6 1,-20 2-152,-33-8 33,121-2-195,4-26-111,2-1 73,1 1-1,2 0 1,16-50-1,7-30-2,-19 34-51,-2 0 0,-3-99-1,-6 145 62,-1 0 0,-1 0 0,-1 0 0,-1 1 1,-2 0-1,0 0 0,-2 0 0,-1 1 0,0 1 0,-2-1 0,-15-21 0,-72-135 78,98 178-58,-1 1-1,1-1 1,0 0-1,1 1 1,-1-1 0,0 0-1,0 0 1,1 0 0,-1 1-1,1-1 1,0 0-1,-1 0 1,1 0 0,0 0-1,0 0 1,0 0-1,1 0 1,-1 0 0,0 0-1,1 0 1,-1 0 0,1 1-1,-1-1 1,1 0-1,0 0 1,0 1 0,0-1-1,0 0 1,2-2-1,3 0-9,-1 0 0,0 1 0,1 0 0,-1 0-1,1 0 1,0 1 0,10-3 0,-4 1 21,23-9-21,-18 5-8,1 2 0,0 0 0,0 1 0,0 1-1,1 0 1,31-1 0,-49 5-21,0 1 1,0-1-1,0 1 1,0-1-1,-1 1 0,1-1 1,0 1-1,0-1 1,0 1-1,-1 0 0,1-1 1,0 1-1,-1 0 1,1 0-1,-1 0 0,1-1 1,-1 1-1,1 0 1,-1 0-1,0 0 0,1 0 1,-1 0-1,0 0 1,0 0-1,0 0 0,1 1 1,4 34-638,-5-28 449,2 36-811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29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 1 888,'0'0'2459,"-2"4"-2353,2-1-98,-1-1 0,1 1 0,-1 0 1,1 0-1,0 0 0,0 0 0,0-1 0,0 1 1,1 0-1,-1 0 0,1-1 0,0 1 0,1 3 1,19 41 154,-12-27-80,52 92 294,2 8-172,-55-103-188,82 164 74,-90-180-89,1-1 0,-1 1 0,0-1 1,0 1-1,0-1 0,1 1 0,-1-1 1,0 0-1,0 1 0,1-1 0,-1 0 0,0 1 1,1-1-1,-1 0 0,0 1 0,1-1 1,-1 0-1,1 0 0,-1 1 0,1-1 1,-1 0-1,0 0 0,1 0 0,-1 0 1,1 1-1,-1-1 0,1 0 0,-1 0 1,1 0-1,-1 0 0,1 0 0,-1 0 0,1 0 1,-1 0-1,0-1 0,1 1 0,-1 0 1,1 0-1,-1 0 0,1 0 0,-1-1 1,1 1-1,-1 0 0,0 0 0,1-1 1,-1 1-1,0 0 0,1-1 0,11-21 119,40-109-4,-32 86-78,15-48 0,-28 70-40,3-10-30,0 0 1,-3 0-1,0-1 1,2-57 0,-9 135-4106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61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1 368,'0'0'2849,"0"17"-2535,-8 123 180,-3 55-274,11-194-303,0-12-121,0-117-751,0 52-296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97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1 360 768,'0'0'2641,"19"-64"-2601,-9 28-40,10-2 0,-1-4-8,11 4-104,9-20-160,0 13-144,-9 6-337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3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39 131 440,'0'0'3121,"-7"1"-2988,6-1-130,-1 0 0,0 1-1,1-1 1,-1 1 0,1-1 0,-1 1-1,0-1 1,1 1 0,0 0 0,-1-1-1,1 1 1,-1 0 0,1 0 0,0 0-1,-2 2 1,2-1-2,0 0 1,0 0-1,0 0 0,1 0 1,-1 0-1,1 0 0,-1 0 1,1 0-1,0 0 0,0 0 1,0 0-1,0 0 0,0 0 1,0 0-1,0 0 0,1 0 1,0 2-1,11 46 105,33 84 0,1-1-10,22 80-54,-65-203-52,0-1 0,0 1 0,1-1 0,0 0 0,0 0 1,1-1-1,9 12 0,-14-20 7,0 1 0,0-1 1,0 0-1,1 0 0,-1 0 1,0 1-1,0-1 0,1 0 1,-1 0-1,0 0 0,1 0 0,-1 0 1,0 0-1,0 0 0,1 0 1,-1 0-1,0 0 0,1 1 1,-1-2-1,0 1 0,1 0 1,-1 0-1,0 0 0,0 0 0,1 0 1,-1 0-1,0 0 0,1 0 1,-1 0-1,0 0 0,0-1 1,1 1-1,-1 0 0,0 0 0,0 0 1,1 0-1,-1-1 0,0 1 1,0 0-1,0 0 0,1-1 1,-1 1-1,0 0 0,13-26 2,10-30 44,28-106-1,1-68-63,-36 153-8,-7 31 16,-3 0 1,-2 0 0,-2-60-1,10 128-650,6 14-328,1 5-125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05.2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1 112,'0'0'1696,"0"10"-1660,0 10-10,3 41 123,-3-57-142,1-1-1,0 1 0,0-1 1,0 0-1,0 0 0,0 1 0,1-1 1,0 0-1,0 0 0,-1 0 1,2 0-1,-1-1 0,0 1 0,5 3 1,-3-2-5,0-1 0,0 1 0,0-1 0,1 0 1,0 0-1,-1-1 0,1 1 0,0-1 0,0 0 1,0-1-1,1 1 0,-1-1 0,0 0 0,1 0 0,-1-1 1,1 1-1,-1-1 0,6-1 0,-7 1 1,7 0 9,0 0 0,-1 0 0,1-1 0,0-1 0,18-5 0,-22 5-44,1 0 0,0 0 0,0 1 1,0 0-1,10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79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0 1392,'0'0'957,"18"10"-757,57 32-23,-72-40-162,1 0 0,-1 1 0,0-1 0,0 1 0,0 0 0,0 0 0,0 0 0,-1 0-1,1 0 1,-1 1 0,0-1 0,0 1 0,0-1 0,-1 1 0,1 0 0,1 6 0,-2-2 19,0 1 0,0 0 0,-1 0 0,0 0 0,-1 11-1,-1 8 35,2-12-56,-1-1 0,0 0 0,-2 0-1,1 0 1,-2 0 0,0-1-1,0 1 1,-2-1 0,0 0 0,0-1-1,-1 1 1,-1-1 0,-17 22-1,25-35-11,-12 14 0,12-13 4,0-1 0,0 0-1,0 1 1,0-1 0,0 0 0,0 1-1,0-1 1,0 0 0,-1 0-1,1 1 1,0-1 0,0 0 0,0 0-1,-1 1 1,1-1 0,0 0-1,0 0 1,0 0 0,-1 0-1,1 1 1,0-1 0,0 0 0,-1 0-1,1 0 1,0 0 0,-1 0-1,1 0 1,0 1 0,0-1 0,-1 0-1,1 0 1,0 0 0,-1 0-1,1 0 1,0 0 0,-1 0 0,1 0-1,0-1 1,0 1 0,-1 0-1,1-28 156,21 27-199,144 5-1355,-145-4 288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1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23 616,'0'0'5609,"0"-22"-5473,0 54-2208,10-7 1200,0-5-449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54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1 106 2104,'0'0'2289,"0"-10"-3025</inkml:trace>
  <inkml:trace contextRef="#ctx0" brushRef="#br0" timeOffset="1">1 106 1304,'68'-3'2921,"-68"-1"-3209,20-31-296,9 3-344,1 0-1121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94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70 440,'0'0'2650,"5"3"-2305,3 5-271,0-1-1,-1 1 0,0 0 0,0 1 1,-1-1-1,0 1 0,-1 1 0,0-1 1,5 13-1,16 27 87,20 36-91,-3 1 1,-4 3 0,47 156-1,-85-241-78,0-1-1,0 1 1,0 0-1,1-1 0,-1 0 1,1 1-1,0-1 1,0 0-1,3 3 0,-4-5 8,-1-1-1,0 1 0,1-1 0,-1 0 0,1 1 0,-1-1 1,1 0-1,-1 0 0,1 0 0,-1 1 0,1-1 0,-1 0 0,1 0 1,0 0-1,-1 0 0,1 0 0,-1 0 0,1 0 0,-1 0 0,1 0 1,-1 0-1,1 0 0,0 0 0,0 0 0,0-1 2,1 0-1,-1 0 1,1 0-1,-1 0 1,0 0-1,1-1 1,-1 1-1,0 0 1,0 0-1,0-1 1,0 1-1,1-3 1,80-161 54,-56 109-46,11-32 7,-4-1 0,-4-1 0,27-145 0,-55 224 26,-1 10-58,0 1 1,-1 0-1,1-1 1,0 1-1,0-1 1,0 1-1,0 0 1,0-1-1,0 1 1,0-1-1,0 1 1,0-1-1,0 1 1,0 0-1,0-1 1,0 1-1,1-1 1,-1 1-1,0 0 1,0-1-1,0 1 1,0 0-1,1-1 1,-1 1-1,0 0 1,0-1-1,1 1 1,-1 0-1,0-1 1,1 1-1,-1 0 1,0 0-1,1-1 1,-1 1-1,0 0 1,1 0-1,-1 0 1,0 0-1,1-1 1,-1 1-1,1 0 1,-1 0-1,1 0 1,-1 0-1,0 0 1,1 0-1,-1 0 1,1 0-1,0 0-4,-1 0-1,1 1 1,-1-1 0,1 0-1,-1 0 1,1 0 0,-1 1 0,1-1-1,-1 0 1,1 1 0,-1-1-1,0 0 1,1 1 0,-1-1-1,0 0 1,1 1 0,-1-1-1,0 1 1,1-1 0,-1 1-1,0-1 1,0 0 0,0 1-1,1-1 1,-1 1 0,0 0-1,3 11-270,0 0-1,-2 1 0,1-1 1,-1 22-1,-1 11-1169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3.64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1 576,'0'0'2453,"0"6"-2361,0 369 923,12-386-921,1-6-54,-1 1 0,16-29 0,14-19-28,-30 47-15,-3 5 5,1 0 1,0 1 0,18-16 0,-24 24-13,-1 0-1,1 1 1,0-1 0,0 1 0,0 0 0,0 0 0,0 1 0,0-1 0,0 1 0,1 0 0,-1 0 0,1 1 0,-1-1-1,1 1 1,-1 0 0,8 0 0,-9 1 14,0 0 0,0 0 0,0 1 0,0-1 0,0 0 0,0 1 0,0 0 0,-1 0 0,1 0 0,0 0 0,-1 0 0,0 0 0,1 1 0,-1-1 0,0 1 0,2 4 0,26 46 156,-29-52-154,6 17 45,0 1 1,-2-1 0,0 1-1,2 21 1,3 8 11,8 38-58,-18-85-36,0 0 0,1 0 0,-1 0 0,1 0 0,-1-1 0,1 1-1,-1 0 1,1 0 0,-1 0 0,1-1 0,-1 1 0,1 0 0,0-1-1,0 1 1,-1-1 0,1 1 0,0-1 0,0 1 0,0-1 0,0 1-1,-1-1 1,1 0 0,0 0 0,0 1 0,0-1 0,0 0 0,0 0 0,0 0-1,0 0 1,0 0 0,0 0 0,0 0 0,0 0 0,0 0 0,0-1-1,-1 1 1,1 0 0,0-1 0,0 1 0,0 0 0,0-1 0,0 1 0,-1-1-1,1 1 1,0-1 0,1-1 0,6-3-245,-1-1 0,1 0 1,9-11-1,-14 15 179,26-27-1342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4.30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435 1146 1352,'0'0'1906,"10"-1"-1838,18-5-18,0-1 0,-1-2 0,0 0 0,33-17 0,43-15-8,-102 38-15,-1 1-1,1 0 1,-1 0-1,1-1 1,-1 1-1,0-1 1,0 1-1,0 0 1,-1-4-1,1 2 25,0-858 151,-10 763 362,10 98-544,0 1-1,-1-1 1,1 1 0,0-1 0,0 1 0,-1 0 0,1-1 0,0 1 0,-1-1 0,1 1 0,-1-1 0,1 1-1,0 0 1,-1-1 0,1 1 0,-1 0 0,1 0 0,-1-1 0,1 1 0,-1 0 0,1 0 0,-1 0-1,1-1 1,-1 1 0,1 0 0,-1 0 0,1 0 0,-1 0 0,0 0 0,-23-1 605,20 1-642,-664 7 272,704-27-2143,19-12 33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2.4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48 100 112,'0'0'998,"1"-5"-790,0 1-240,0 2 87,0 1-1,0-1 1,0 0-1,-1 0 1,1 1-1,-1-1 1,1 0-1,-1 0 1,0 0-1,0 0 1,0 0-1,0 0 1,0 1-1,0-1 1,-1 0-1,1 0 1,0 0-1,-1 0 1,0 0-1,1 1 1,-1-1-1,0 0 1,0 1-1,0-1 1,0 0-1,0 1 1,0-1-1,0 1 1,-1 0-1,1-1 1,0 1-1,-4-2 1,-31-25 129,57 24 170,59 8-353,109 19 0,-90-8 20,-79-12-14,-11-1 7,-13-2-67,-1-1 0,0 1 0,0-1 0,0 2 0,-8 0 0,-8 0-363,-17-1-685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20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353 1287 360,'0'0'2866,"-5"3"-2514,-4 2-262,-1 0-1,0-1 1,0 0-1,0-1 1,-1 0 0,1-1-1,-1 0 1,-20 1-1,-102-1 74,79-3-105,46 1-61,6 0-33,4-17-128,24-23 113,-5 10 53,-6 4-8,-1 0-1,-2-1 1,-1 0-1,-1-1 1,-1 0 0,-1-1-1,-2 0 1,-1 0-1,2-37 1,-5-163-123,-3 137 82,0 57 45,-2 1 0,-2 0 0,-1 0 0,-1 1 0,-2-1 0,-2 2 0,-1-1 0,-22-42 1,14 34 71,-35-55 0,51 90-50,2 3-7,0 1 0,0-1-1,0 0 1,0 0 0,1 0 0,-1 0 0,1 0 0,0 0-1,0 0 1,0-1 0,1 1 0,-1 0 0,0-6 0,3 8-24,1-1 0,-1 0 0,0 1 0,1 0 0,-1-1 0,0 1 0,1 0 0,0 0 0,-1 1 0,1-1 0,0 0 0,3 1 0,1-2-1,36-11-1,0 3 1,1 1-1,1 2 1,72-2-1,-113 9-23,0 0-1,1 1 1,-1-1-1,0 1 1,0 0-1,0 0 0,0 0 1,0 1-1,0-1 1,0 1-1,-1 0 1,1 0-1,6 5 1,-5-3-91,0 1 1,-1 0 0,0 0-1,0 0 1,0 0 0,0 1 0,-1-1-1,5 12 1,5 27-1132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7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2 584,'0'-2'2524,"2"7"-2498,35 106 276,12 28 56,-46-132-347,67 150 112,-56-130-115,2-1 0,0 0 0,32 38 0,-47-64-9,-1 1 1,1 0 0,-1-1 0,1 1 0,-1-1-1,1 1 1,0 0 0,-1-1 0,1 1 0,0-1-1,-1 0 1,1 1 0,0-1 0,0 0 0,-1 1-1,1-1 1,0 0 0,0 0 0,0 0 0,0 1 0,-1-1-1,1 0 1,0 0 0,0 0 0,0-1 0,0 1-1,-1 0 1,1 0 0,0 0 0,0-1 0,0 1-1,-1 0 1,1-1 0,0 1 0,0 0 0,1-2-1,1 0 2,0-1-1,-1 0 0,1 0 0,0 0 0,-1-1 0,4-5 0,204-374 5,-199 359-93,9-35-1,-19 57 65,-7 15-233,0 0 0,0 0 0,-14 20 0,-9 12-864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02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1 792,'0'0'2109,"5"7"-1975,3 7-47,-1 1 0,-1-1 0,0 1 0,-1 1 0,-1-1 0,0 1 0,2 22 0,2 8-1,-4-28-88,-2 0 0,2 24-1,-4-41-162,2-7-86,25-82-935,-7 25-414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05.5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0 1 96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89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1 372 128,'0'0'2104,"10"33"-1935,-10-53-1,19-15-72,-9-10-88,19-3-8,-19-3-88,10-1-136,-1-12-65,-19 13-63,0 12-240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3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1 126 608,'0'0'2559,"3"9"-2520,18 43 27,3 0-1,35 57 1,-42-82-54,1 1 1,2-2 0,1-1 0,0 0 0,39 32-1,-59-56-12,-1-1-1,1 0 1,0 1-1,-1-1 1,1 0-1,-1 0 1,1 1-1,0-1 1,-1 0-1,1 0 1,0 0-1,-1 0 1,1 0-1,0 0 1,-1 0-1,1 0 1,0 0-1,-1 0 1,1 0-1,0 0 1,-1-1-1,1 1 1,0 0-1,-1 0 1,1-1-1,-1 1 1,1 0-1,-1-1 1,1 1-1,-1-1 1,1 1-1,-1-1 0,1 1 1,-1-1-1,1 1 1,-1-1-1,0 1 1,1-1-1,-1 1 1,0-1-1,1 0 1,-1 1-1,0-1 1,0 0-1,0 0 1,15-40 11,-11 29-7,19-54 31,40-124-53,-55 157 23,-1-1 0,-1 1-1,1-68 1,-5 85-121,6 43-2419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72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1 256,'0'0'2215,"23"3"-2043,71 12-77,-90-14-90,-1 0 0,1 0 0,-1 0 0,0 0 0,1 0 0,-1 1 0,0-1 0,6 5 0,2 12 25,-7-7-18,1 1 4,-1-1 0,0 1 1,-1 0-1,0 0 1,2 25-1,-1 65 301,-4-94-268,0-7 47,-22-1 26,30 0-183,37 0-14,-11-1 59,-8 0 30,34 2 1,-54 0-30,-1-1-1,0 1 1,0 0 0,0 0 0,0 0-1,-1 1 1,1 0 0,0 0-1,0 0 1,-1 0 0,0 1 0,1 0-1,3 3 1,3 13-521,-9 0-530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15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118 7 144,'0'0'1683,"-15"-1"-1671,-43-3-24,43 3 100,-5 1-643,10 0-269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7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10 440,'0'-3'4201,"39"3"-6193,0-6 927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2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9 48,'0'0'2573,"-18"-9"-1541,18 10-1070,-1-1-1,1 1 1,0-1 0,0 1 0,0-1-1,-1 0 1,1 1 0,0-1 0,0 1-1,0-1 1,0 1 0,0-1 0,0 1 0,0-1-1,0 1 1,0-1 0,0 1 0,1-1-1,-1 1 1,0-1 0,0 1 0,0-1-1,1 1 1,7-1-929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90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35 232,'0'0'2805,"0"-8"-2600,0-19-99,0 34-35,1 6-54,1-1 0,1 1 0,4 16 0,87 205 332,-62-159-314,-10-30-15,34 56 0,12 20-2,-68-120-18,1 1 0,0-1 0,0 1 0,0-1 0,-1 1 0,1-1 0,1 0 0,-1 1 0,0-1 0,0 0 0,0 0 0,4 2 0,-5-2 0,1-1 0,0 0 0,-1 0 0,1 1 0,0-1 0,-1 0 0,1 0 0,0 0 0,-1 0 0,1 0 0,0 0 0,-1 0 0,1 0 0,0 0 0,0-1 0,-1 1 0,1 0 0,0 0 0,-1-1 0,1 1 0,0 0 0,0-1 0,2-2 0,0 1 0,0-1 1,-1 0-1,1 0 1,-1 0-1,1-1 0,-1 1 1,0 0-1,0-1 0,1-4 1,67-155 46,84-219-173,-141 352 121,-11 25 4,1 0-1,-1 0 1,0-1-1,0 1 0,0-1 1,-1 1-1,1-10 1,-2 13-77,0 26-1080,0 3 241,0 2-535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0.52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80,'0'0'2104,"0"6"-1862,0 365 478,1-381-721,0 0 1,1 1-1,1-1 1,0 1-1,0-1 1,0 1-1,1 0 1,1 0-1,-1 1 1,8-10-1,9-12 13,34-40-1,-46 62-9,-1 0 1,1 0-1,0 1 0,12-7 0,-18 12-3,0 1 1,0-1-1,0 1 0,0 0 0,0 0 0,0 0 1,0 0-1,1 0 0,-1 1 0,0 0 1,0-1-1,1 1 0,-1 0 0,0 1 1,1-1-1,-1 1 0,0-1 0,0 1 1,0 0-1,1 0 0,-1 0 0,0 1 1,0-1-1,-1 1 0,1 0 0,3 2 1,2 2 13,0 0 0,-1 0 0,0 1 1,0 0-1,-1 0 0,1 1 0,5 9 0,-2 0 11,1-1 0,-2 2-1,-1-1 1,0 1-1,-1 0 1,8 34 0,8 37-982,-15-72 51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1.23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285 1408 1296,'0'0'1634,"3"1"-1614,37 3 128,76-2 0,-71-2-52,-42 0-90,-1 0 1,1 0-1,-1 0 1,1 0-1,0-1 0,-1 1 1,0-1-1,1 0 1,-1 1-1,1-1 0,-1 0 1,0 0-1,0-1 0,1 1 1,-1 0-1,0-1 1,0 1-1,0-1 0,-1 0 1,1 0-1,0 0 1,-1 0-1,1 0 0,-1 0 1,1 0-1,-1 0 0,0 0 1,0-1-1,0 1 1,0 0-1,-1-1 0,1 1 1,-1-1-1,1 1 1,-1-1-1,0 1 0,0-1 1,0 1-1,0-4 0,-1-11 69,-1-1-1,-1 0 0,0 1 0,-9-26 1,10 33-75,-10-46 9,3-1 0,2 0 0,0-75 0,6 86-8,-2-169-15,4 106 37,-21-176 0,1 106 309,-2 179 451,-8-2-646,0 0 0,-28-8 0,24 4-86,-43-2-1,-101 7-12,176 1-37,0 0-23,-1 0 0,1 1 0,-1-1 0,1 0 0,-1-1 0,1 1 0,-1 0 0,1 0 0,-1-1 0,1 1-1,-1 0 1,1-1 0,-3-1 0,3 1-84,1-1-1,-1 1 1,0-1-1,1 0 0,-1 1 1,1-1-1,-1 0 1,1 1-1,0-1 1,-1 0-1,1 1 1,0-1-1,0 0 0,1-2 1,-1-26-1427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9.03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8,'0'0'2216,"4"0"-2201,355 0 239,-351 0-245,-1 1 0,1 0 0,-1 0 0,1 0 0,-1 1 0,1 0 0,-1 1 0,0 0 0,0 0 0,0 0 0,0 1 0,-1 0 0,0 0 0,1 1 0,-1 0 0,-1 0 0,1 0 0,-1 1 0,0-1 1,0 1-1,-1 1 0,1-1 0,-2 1 0,1-1 0,-1 1 0,1 0 0,1 8 0,8 22 63,-7-24-47,-2 0 1,1 0-1,-2 0 0,3 18 1,7 474 337,-14-342-330,-3-100-5,-2 0 0,-16 68-1,5-30-4,2 44 49,8 265-1,9-237 21,-2 470 75,12-504-132,-3-61-5,11 82 66,-8-86-83,2-2-1,5 0 0,29 77 1,-17-54-8,80 191 3,-100-264-8,26 38 0,-23-39 0,19 41 0,32 63 6,1 2 3,-56-107-9,1 0 0,1 0 0,16 18 1,17 29 0,-28-41 3,27 32-1,13 21-3,-45-62 0,0 1 0,28 26 0,-5-5 0,-2-4-1,2-2 1,1-2-1,64 43 0,8 7-4,10 1 5,-38-26 0,-72-52-2,1 0 0,0 0 0,0 0 1,0-1-1,12 2 0,32 10 4,-24-9-1,27 16 10,-55-22 29,38 9-67,-22-3 32,-14-5-4,-1 1 0,0-1 1,1-1-1,-1 1 0,1 0 0,-1-1 0,0 1 0,1-1 0,-1 0 0,5 1 0,-6-1 1,0 25-1960,-2-15 1432,1 6-530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08.3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69 0 8,'0'0'1688,"0"11"-1709,-2 36 130,-2 0 1,-2-1-1,-21 75 0,21-95-87,1-1 0,1 1-1,0 35 1,-6-9 90,10-54-160,0 0 16,0 0 1,1 0-1,-1 0 0,1 1 1,-1-1-1,1 0 0,0 0 0,0 1 1,0-1-1,0 1 0,0-1 0,0 1 1,0-1-1,2-1 0,3-4-131,14-21-509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00.49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8 122 320,'0'0'1174,"-1"0"-1166,1-1-1,-1 1 1,1-1 0,-1 0 0,1 1 0,-1-1 0,1 0 0,-1 1 0,1-1 0,-1 0-1,1 0 1,0 0 0,0 1 0,-1-1 0,1 0 0,0 0 0,0 0 0,0 0 0,0 0-1,0 1 1,0-1 0,0 0 0,0-1 0,8-3 36,1 0 0,-1 1 0,1 0 0,-1 0 0,1 1 0,11-2-1,14-6 57,7-4-44,1 3-1,0 2 1,1 1 0,0 2 0,0 2 0,76 2 0,-102 4-52,1 0 0,-1 2 0,0 0 0,1 1 0,-2 1 0,1 0 0,0 1 0,-1 1 0,0 1 0,-1 0 0,0 1 0,0 1 0,14 12 0,20 19 42,-1 3 0,51 61 1,-58-60-25,0 4 27,36 55 0,19 24 52,-8-25 59,161 144 0,-226-230-143,1-1 1,0-1-1,1-1 1,44 17 0,-46-21-13,2-2-1,0-1 1,-1 0 0,32 2 0,116-1 160,-151-7-235,-36 3-204,-3-1 122,-24 15-596,-14 1-966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3.14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107 869 216,'0'0'1306,"-4"-6"-1022,-9-15-48,12 19-160,-1 0-1,1 1 1,-1-1 0,0 1 0,1-1 0,-1 1-1,0 0 1,0 0 0,0-1 0,0 1 0,-4-1-1,-1-1 19,4 1-74,1 1 1,0-1 0,0 0 0,0 1-1,0-1 1,1 0 0,-1 0-1,0 0 1,1-1 0,-1 1 0,1 0-1,0 0 1,0-1 0,0 1-1,0-1 1,0 1 0,0-1 0,1 1-1,-1-1 1,1-4 0,0 3 7,0 0 1,1 0-1,-1-1 0,1 1 1,0 1-1,0-1 0,0 0 1,1 0-1,0 0 1,-1 0-1,1 1 0,5-7 1,18-25-28,50-74 6,-65 94-8,1 1 1,1 0-1,0 0 1,1 1 0,23-18-1,-14 17 833,-24-3-382,-3 4-409,-1 1-1,0-1 1,0 1 0,-1 1 0,-12-16-1,-9-14-23,-117-197 153,106 168-161,39 122-3098,8-16 2317,1-1-527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4.3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53 761 168,'0'0'1698,"-11"0"-1489,-13 2-231,7-1 851,40-12-437,12-4-376,-1-2-1,-1-2 1,59-42 0,-71 46-4,-8 6-3,0 0 0,0-1 0,0-1 0,-1 0 0,-1-1 0,11-14-1,-9 8 202,-7 12-224,-3 2 12,1 0 0,0 0 1,0 1-1,0-1 0,0 1 0,6-3 0,-2 5 469,-8 0-430,0-8 17,-1-1 0,0 1 0,-1-1 0,0 1 0,-1 0 0,0 0-1,0 0 1,-8-16 0,-5-3-76,-25-33-1,7 10 54,20 28 30,0 0 1,-2 1-1,0 1 0,-1 1 1,-22-21-1,35 38-1,1 1-71,-1-1 0,1 1 0,1-1 0,-1 0 0,0 0 0,-3-6 0,6 8-15,-1 0 0,1 1 0,0-1 1,0 0-1,-1 0 0,1 0 0,0 0 0,0 1 0,0-1 0,0 0 0,0 0 0,0 0 0,0 0 1,0 0-1,1 1 0,-1-1 0,0 0 0,0 0 0,1 0 0,-1 1 0,0-1 0,1 0 1,-1 0-1,1 1 0,-1-1 0,1 0 0,-1 1 0,1-1 0,0 1 0,-1-1 0,1 1 0,0-1 1,-1 1-1,1-1 0,0 1 0,0-1 0,0 1 0,1-1 0,39-16-977,0-4-400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5.67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154 649 208,'0'0'847,"-11"0"-691,-105 0 901,115 0-1038,0 0 0,0 0 0,0-1 0,0 1 0,0 0 0,1 0 0,-1 0 0,0-1 0,0 1 0,0 0 0,1-1 0,-1 1 0,0 0 0,0-1 0,1 1 0,-1-1 0,0 0 0,1 1 0,-1-1 0,1 1 0,-1-1 0,1 0 0,-1 1 0,1-1 0,-1 0 0,1 0 0,0 0 0,-1 1 0,1-1 0,0 0 0,-1-1 0,1-1 30,-1 0 0,1-1 0,0 1-1,0 0 1,0 0 0,1 0 0,-1-1 0,1 1 0,1-3 0,1-4-48,0 0 1,1 1-1,1-1 1,0 1 0,0 0-1,0 1 1,10-12-1,6-4-1,25-22 0,-24 25-1,27-33 0,-48 51 20,-1 0 0,1 0 0,0 0 0,-1 0 0,0 0 1,1 0-1,-1 0 0,0 0 0,-1 0 0,0-5 0,0-3-7,11-75 72,-10 70-31,0 8 64,0-1 0,0 0 0,-1 0 1,-3-15-1,3 20-65,-1-1 0,0 1 0,0 0 0,0 0 0,-1 0 0,1 0 0,-1 0 0,0 1 0,0-1 0,0 1 0,-7-6 0,-12-8 76,-1 1 0,-1 1 0,-32-16 0,28 16-73,20 9 166,109 2-4629,-59 4 3436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6.8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28 788 96,'0'0'1744,"-10"-2"-872,9 2-858,1 0 0,0 0 0,0 0 0,-1 0 0,1 0 0,0 0 0,-1 0 0,1 0 0,0 0 0,0 0 0,-1 0 0,1 0 0,0 0 0,0 0 0,-1 0 0,1-1 0,0 1 0,0 0 0,-1 0-1,1 0 1,0 0 0,0-1 0,0 1 0,-1 0 0,1 0 0,0-1 0,0 1 0,0 0 0,0 0 0,-1-1 0,1 1 0,0 0 0,0 0 0,0-1 0,0 1 0,0 0 0,0-1 0,0 1 0,3-5-16,0 1 1,1 0 0,-1 0 0,1 0-1,0 1 1,0-1 0,0 1 0,0 0-1,1 0 1,-1 1 0,1-1-1,5-1 1,10-7 0,11-6-6,1 2-1,0 0 0,36-8 0,14-8 10,-47 10 7,-33 20 1,0 0 0,0-1 0,-1 1 0,1-1 0,0 1-1,0-1 1,-1 0 0,1 1 0,-1-1 0,0 0 0,1 0 0,-1 0 0,0 0 0,1-3 107,-4-31 717,-3 27-801,-1 0 1,0 0 0,-1 1-1,0-1 1,-9-8-1,7 1 4,5 5-20,-61-93 799,-120-148 0,106 165-228,99 83-2088,-17 4 1352,36-1-474,16 1-323,67 7 1,-88-1-425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10 128,'0'0'799,"-2"-2"-643,2 1-141,0 1 0,0 0-1,0-1 1,0 1 0,0 0 0,0 0 0,0-1 0,0 1 0,0 0 0,-1-1-1,1 1 1,0 0 0,0 0 0,0-1 0,0 1 0,0 0 0,-1 0-1,1-1 1,0 1 0,0 0 0,0 0 0,-1 0 0,1 0 0,0-1-1,0 1 1,-1 0 0,1 0 0,0 0 0,-1 0 0,1 0 0,0 0-1,0-1 1,-1 1 0,1 0 0,0 0 0,-1 0 0,1 0 0,0 0-1,-1 0 1,0 17 567,1-9-710,0 912 779,0-919-657,0-1 1,0 0 0,0 0-1,0 0 1,1 1-1,-1-1 1,0 0-1,0 0 1,0 0-1,0 1 1,0-1-1,0 0 1,0 0 0,0 0-1,0 0 1,0 1-1,1-1 1,-1 0-1,0 0 1,0 0-1,0 0 1,0 0 0,0 1-1,1-1 1,-1 0-1,0 0 1,0 0-1,0 0 1,1 0-1,-1 0 1,0 0-1,0 0 1,0 0 0,1 0-1,-1 0 1,0 0-1,0 0 1,0 0-1,1 0 1,-1 0-1,13-3-264,9-12-230,-1-15-136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1 162 152,'0'0'2374,"3"0"-2337,20-2-5,0-1-1,0-1 0,38-13 1,-18 6 10,56-15-22,167-68 0,-257 89-387,-20 8-493,-16 8-228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1 752,'0'0'1837,"0"2"-1765,1 8-54,0 1 1,0-1 0,7 20-1,1 10 33,106 582 292,-76-460-379,-25-130-202,-13-32 218,-1 1-1,0-1 0,1 1 1,-1 0-1,0-1 0,1 1 1,-1-1-1,1 1 1,-1-1-1,1 1 0,-1-1 1,1 1-1,0-1 0,-1 0 1,1 1-1,-1-1 1,1 0-1,0 0 0,-1 1 1,1-1-1,0 0 1,-1 0-1,1 0 0,0 0 1,0 0-1,-1 0 0,1 0 1,0 0-1,-1 0 1,1 0-1,0 0 0,-1 0 1,1 0-1,0-1 0,-1 1 1,1 0-1,0 0 1,-1-1-1,1 1 0,0-1 1,11-19-686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15 363 592,'0'0'1278,"34"-11"-1142,108-33 1,-118 36-48,40-17 0,-60 22-65,0 0 1,0 1 0,0-1 0,0-1 0,0 1-1,-1 0 1,1-1 0,-1 0 0,4-7 0,-4 6 2,0 0 1,-1-1 0,0 1-1,-1-1 1,1 0 0,-1 1-1,0-1 1,0 0 0,-1 0-1,1 0 1,-2-8 0,1 5-5,-1 0 0,0 0 0,0 0 0,-1 0 0,-1 0 0,-5-14 0,6 18-12,-1 0-1,0 0 1,-1 0-1,1 0 1,-1 1-1,0-1 1,0 1-1,-1 0 1,1 1-1,-1-1 1,0 1-1,0 0 1,0 0 0,0 0-1,-7-2 1,3 2 32,0 0 1,-1 0 0,1 1-1,-1 0 1,1 1-1,-1 0 1,0 1 0,-11 0-1,18 1-34,0 0 0,0-1 0,0 1 0,1 0-1,-1 0 1,0 0 0,1 1 0,-1-1 0,0 1 0,1-1-1,0 1 1,-1 0 0,1 0 0,0 0 0,0 0-1,0 0 1,-2 5 0,-27 46-14,25-41 10,-5 13-5,1 0 0,1 0 0,1 1 0,1 0 0,1 0 0,-2 31 0,4-9 7,2-1 0,7 80 0,-4-120-10,1 0 0,-1 0 0,1-1 0,1 1 0,-1-1 0,1 1 0,0-1 0,0 0 0,1 0-1,0 0 1,0-1 0,0 1 0,1-1 0,0 0 0,0 0 0,0-1 0,1 1 0,-1-1 0,1 0-1,0-1 1,0 1 0,0-1 0,1 0 0,-1-1 0,12 3 0,-6-1 1,0-1 0,0-1 0,1 0-1,-1 0 1,0-1 0,1-1 0,-1 0 0,1-1 0,-1 0 0,1-1 0,-1 0 0,0-1 0,0-1 0,12-4-1,-6-2-17,-1 0-1,0-1 0,-1-1 0,0 0 1,-1-1-1,0-1 0,-1 0 0,-1-1 1,13-18-1,3-9-297,-1-2 1,30-60-1,-28 30-575,-16 15-601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6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 27 112,'0'0'2994,"-5"-6"-2725,3 3-229,-12-13 56,7 14-46,4 13 19,24 515 373,1-177-310,-5-142-119,-13-177-13,5 10-17,-7-34 4,0-1 0,0 1 0,-1 0 0,0 0 0,0 8 0,-1-13-1,0-1 0,0 1-1,0-1 1,1 1 0,-1-1-1,0 1 1,0-1 0,0 1-1,0-1 1,1 1 0,-1-1 0,0 1-1,0-1 1,1 1 0,-1-1-1,0 1 1,1-1 0,-1 0-1,0 1 1,1-1 0,-1 0 0,1 1-1,0-1 1,0 0-12,-1 0 0,1 0 0,0 0 0,0 0 0,0 0 0,0 0 0,0 0 0,0-1 0,0 1 0,0 0 0,-1-1 0,1 1 0,0-1 0,0 1 0,0-1 0,-1 1 0,1-1 0,0 0 0,-1 1 0,1-1 0,0 0 0,-1 1 0,1-1 0,-1 0 0,1 0 0,0-1 0,26-38-515,31-59 0,-17 20-158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05.4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354 1200 104,'0'0'1483,"-1"10"-412,-7-10-1040,-1 1-1,1-1 1,0-1-1,0 0 1,0 0-1,0 0 1,0-1 0,0 0-1,0 0 1,1-1-1,-1 0 1,1-1 0,0 0-1,0 0 1,0 0-1,0-1 1,-9-9 0,0-2-40,1 0 1,0-2 0,2 0 0,0 0-1,1-1 1,1-1 0,1 0-1,0 0 1,2-1 0,-7-22-1,-4-31 3,-17-121 0,34 184 6,-5-63 17,3-137 1,5 122 1,-1 60-17,0 0 0,2 0-1,1 0 1,12-47-1,-6 56-5,-8 16 4,1 1 0,-1-1 0,1 1 0,-1-1 0,0 1-1,0-1 1,-1 0 0,1 1 0,0-7 0,-1 10 31,0 0-47,0 0 1,1 0-1,-1 0 1,0 0-1,1 0 1,-1 0-1,0 0 1,1 0-1,-1 0 1,0 0 0,1 0-1,-1 0 1,0 0-1,1 0 1,-1 0-1,0 0 1,1 0-1,-1-1 1,0 1-1,1 0 1,-1 0 0,0 0-1,0-1 1,1 1-1,-1 0 1,0 0-1,0 0 1,0-1-1,1 1 1,-1 0-1,0-1 1,0 1 0,0 0-1,0 0 1,0-1-1,1 1 1,-1 0-1,0-1 1,0 1-1,0 0 1,0-1-1,0 1 1,0 0-1,0-1 1,0 1 0,0 0-1,0-1 1,0 1-1,0 0 1,-1-1-1,1 1 1,0 0-1,0-1 1,0 1-1,0 0 1,0-1 0,-1 1-1,1 0 1,0 0-1,0-1 1,0 1-1,-1 0 1,1 0-1,0 0 1,-1-1-1,-15-8-388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0.3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40 135 72,'0'0'1047,"-1"0"-1043,1 0 1,0-1 0,0 1-1,0 0 1,0-1-1,0 1 1,0-1-1,0 1 1,0 0 0,0-1-1,0 1 1,0-1-1,0 1 1,0 0-1,0-1 1,0 1-1,0 0 1,0-1 0,1 1-1,-1 0 1,0-1-1,0 1 1,0 0-1,1-1 1,-1 1-1,0 0 1,0-1 0,1 1-1,-1 0 1,1-1-1,64-29 511,-35 13-454,-23 14-48,-1 0-1,1-1 1,-1 0-1,0 0 1,0 0-1,0-1 1,8-9-1,-9 9 0,-1 0 0,1 1 1,0 0-1,0 0 0,8-5 0,-12 9-11,-1 0 12,0 0-1,0 0 1,0-1 0,0 1 0,0 0-1,0 0 1,0 0 0,0 0 0,0-1-1,0 1 1,0 0 0,0 0 0,0 0-1,0 0 1,0 0 0,0 0 0,0-1-1,0 1 1,0 0 0,0 0 0,-1 0-1,1 0 1,0 0 0,0 0 0,0-1-1,0 1 1,0 0 0,0 0 0,0 0 0,0 0-1,-1 0 1,1 0 0,0 0 0,0 0-1,0 0 1,0 0 0,0 0 0,-1 0-1,1 0 1,0 0 0,0 0 0,0 0-1,0 0 1,0 0 0,-1 0 0,1 0-1,0 0 1,0 0 0,0 0 0,0 0-1,0 0 1,-1 0 0,1 0 0,0 0-1,0 0 1,0 0 0,0 0 0,0 0-1,0 0 1,-1 1 0,-14-2-58,2 3 41,1 1-1,0 1 1,0-1 0,0 2-1,0 0 1,1 0-1,-1 1 1,2 0-1,-1 1 1,1 0 0,0 1-1,0 0 1,1 1-1,0 0 1,-9 12 0,15-18-6,1 0 1,0 0-1,-1 0 1,1 0-1,1 1 1,-1-1-1,0 1 1,-1 5-1,-1-2 4,4-6 3,-1-1 1,1 0 0,-1 1-1,1 0 1,-1-1 0,1 1-1,0-1 1,-1 1 0,1-1-1,0 1 1,-1 0 0,1-1-1,0 1 1,0 0 0,0-1-1,-1 1 1,1 0 0,0-1-1,0 2 1,0-1-2,1 1 1,-1-1-1,0 0 1,1 0-1,-1 0 0,1 0 1,-1 0-1,1 0 1,-1 0-1,1 0 1,0 0-1,-1 0 0,1 0 1,0 0-1,0 0 1,0-1-1,0 1 1,0 0-1,0-1 0,0 1 1,0 0-1,0-1 1,0 1-1,0-1 1,0 0-1,0 1 0,2-1 1,42 10-155,-13-4 98,-18 0 59,-1 1-1,0 0 0,18 14 0,-15-11 1,-14-9 7,0 1 0,0-1-1,-1 1 1,1-1 0,0 1-1,0 0 1,-1-1 0,1 1-1,-1 0 1,1 0 0,-1 0-1,0 0 1,0 0 0,0 1-1,0-1 1,0 0 0,-1 0-1,1 1 1,0-1 0,-1 0-1,0 1 1,0-1 0,0 4-1,0-3 14,-1 0 0,0 0 0,1 0 0,-1-1 1,-1 1-1,1 0 0,0-1 0,-1 1 0,1 0 0,-1-1 0,0 0 0,0 1 0,0-1 0,0 0 0,0 0 0,0 0 0,0 0 0,-1-1 0,1 1 1,-4 1-1,-11 6 33,0-1 1,-1 0 0,0-2 0,-30 8 0,20-8-158,37-10-275,-5 3 235,31-15-602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 42 152,'0'0'2639,"-5"-8"-2315,-17-26-26,22 35-287,0-1 0,0 0 0,0 0 0,0 1 0,0-1 1,0 0-1,0 1 0,0-1 0,0 0 0,0 1 0,0-1 0,-1 0 0,1 0 1,0 1-1,0-1 0,0 0 0,0 1 0,0-1 0,-1 0 0,1 0 0,0 0 1,0 1-1,0-1 0,-1 0 0,1 0 0,0 0 0,0 1 0,-1-1 0,1 0 1,0 0-1,0 0 0,-1 0 0,1 0 0,0 0 0,-1 0 0,1 1 0,0-1 1,-1 0-1,1 0 0,0 0 0,0 0 0,-1 0 0,1 0 0,0 0 1,-1-1-1,1 1 0,0 0 0,-1 0 0,1 0 0,0 0 0,0 0 0,-1 0 1,1-1-1,0 1 0,0 0 0,-1 0 0,1 0 0,0 0 0,0-1 0,0 1 1,-1 0-1,1 0 0,0-1 0,0 1 0,0-1 0,-1 34-82,1-26 125,44 579 127,-8-198-110,-34-246-59,-2-91-93,0-50-110,0-8-724,1-6 752,1 0-1,1 0 0,-1 1 0,2 0 0,0-1 0,0 2 0,1-1 1,8-13-1,-1 0-210,10-30-689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227 10 216,'0'0'2534,"-5"-2"-2233,1 0-246,0 1 0,-1 0 0,1 0 1,-1 0-1,1 0 0,-1 1 0,0 0 0,1 0 0,-1 0 0,1 1 0,-1-1 0,1 1 0,-1 0 0,1 0 0,0 1 0,-1-1 0,-4 3 0,-1 6-26,1 0-1,1 0 0,0 0 1,0 1-1,1 0 1,1 1-1,-9 19 1,14-29-29,-11 25 1,1 1 0,2 1 0,0-1 0,2 2 0,2-1 0,0 1 1,2 0-1,1 50 0,1-74-6,1-1 1,0 1 0,0 0 0,1-1 0,-1 1 0,1-1 0,0 1-1,1-1 1,-1 0 0,1 1 0,0-1 0,0 0 0,1 0-1,0 0 1,0-1 0,0 1 0,0-1 0,0 1 0,1-1 0,0 0-1,0 0 1,0-1 0,1 1 0,-1-1 0,1 0 0,8 4 0,-1-1-4,2-1 1,-1 0 0,0-1 0,1-1 0,0 0 0,-1-1-1,1 0 1,0-1 0,0-1 0,23-2 0,-4 2 6,-19-1 0,0 0 1,1 0-1,-1-2 1,0 0-1,0 0 1,0-1 0,0-1-1,-1 0 1,1-1-1,-2-1 1,1 0 0,-1-1-1,0 0 1,0 0-1,10-11 1,-5 5 5,-2-1 1,0 0-1,0-2 1,-2 1-1,0-1 1,-1-1-1,17-33 0,-22 37 14,-1 0-1,-1-1 0,0 1 0,-1-1 1,-1 0-1,0 0 0,-1-1 1,0 1-1,-1 0 0,-1-1 0,-3-22 1,3 36-6,-1 0 0,1 0 1,-1 0-1,1 0 1,-1 0-1,0 0 1,0 0-1,0 0 1,0 0-1,0 0 1,0 1-1,-1-1 0,1 1 1,-1-1-1,1 1 1,-1-1-1,1 1 1,-1 0-1,0-1 1,0 1-1,1 0 0,-1 0 1,0 0-1,0 1 1,0-1-1,0 0 1,-3 0-1,-6-1 47,1 1-1,-1 0 1,0 0-1,-14 2 1,9-1 7,-9 0-7,2 2-1,-1 0 0,0 2 1,0 0-1,1 2 1,0 0-1,0 2 0,-29 14 1,24-9 4,-5 2-3,1 1 1,0 2 0,-36 26 0,68-44-137,1 0 61,-1 1 1,0-1-1,0 0 0,0 0 1,0 0-1,1 0 1,-1 0-1,0 0 0,0 0 1,0 0-1,0 0 1,1 0-1,-1 0 0,0 0 1,0 1-1,0-1 1,0 0-1,0 0 0,0 0 1,1 0-1,-1 0 1,0 1-1,0-1 0,0 0 1,0 0-1,0 0 1,0 0-1,0 1 0,0-1 1,0 0-1,0 0 1,0 0-1,0 0 0,0 1 1,0-1-1,0 0 1,0 0-1,0 0 0,0 0 1,0 1-1,0-1 1,0 0-1,0 0 0,0 0 1,0 0-1,0 1 1,0-1-1,-1 0 0,1 0 1,16-2-512,0-1 0,-1-1 1,1-1-1,25-11 1,23-14-1125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5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495 1 136,'0'0'879,"-5"0"-730,-11 1 23,0 1 0,0 1-1,1 1 1,-1 0-1,-25 10 1,-82 42 161,102-44-318,0 1-1,0 0 1,2 1-1,0 1 0,-20 21 1,27-24-11,1 0 1,1 0 0,0 1-1,1 1 1,0 0-1,1 0 1,1 0 0,-11 30-1,14-24-4,1-1 0,0 1 0,2-1-1,0 1 1,2 21 0,0-4-12,-1-33 9,0 0 0,0 0 1,0-1-1,0 1 0,1 0 1,0-1-1,-1 1 0,1-1 0,1 1 1,-1-1-1,0 1 0,1-1 0,0 0 1,0 0-1,0 0 0,0 0 0,0 0 1,1 0-1,-1 0 0,1-1 1,0 1-1,0-1 0,0 0 0,0 0 1,0 0-1,0 0 0,0 0 0,8 2 1,3 0-11,2-1 0,-1-1 0,0 0 0,1 0 0,25-2 0,-32-1 13,0 0 0,0-1 0,1 0 1,-1 0-1,0-1 0,-1 0 1,1-1-1,-1 0 0,1 0 1,-1 0-1,0-1 0,-1-1 1,1 1-1,-1-1 0,0-1 0,0 1 1,9-13-1,-1 0 11,0-1 1,-2-1-1,0 1 0,-1-2 1,15-41-1,-19 43 0,-2-1-1,-1 0 1,-1 0 0,3-32-1,-4-87 236,-3 91-18,0 49-221,0-1 1,-1 1 0,1 0-1,0-1 1,0 1 0,-1-1 0,1 1-1,0 0 1,0-1 0,-1 1-1,1 0 1,0-1 0,-1 1-1,1 0 1,-1-1 0,1 1 0,0 0-1,-1 0 1,1 0 0,-1-1-1,1 1 1,0 0 0,-1 0-1,1 0 1,-1 0 0,1 0-1,-1 0 1,1 0 0,-1 0 0,1 0-1,-1 0 1,1 0 0,-1 0-1,1 0 1,0 0 0,-1 0-1,1 0 1,-1 1 0,1-1 0,-1 0-1,1 0 1,0 1 0,-1-1-1,1 0 1,-1 0 0,1 1-1,0-1 1,0 0 0,-1 1 0,1-1-1,0 1 1,-1-1 0,1 0-1,0 1 1,0-1 0,-1 1-1,2 6-10,0 0-1,1 0 1,0 0-1,0 0 0,0 0 1,1-1-1,0 1 1,0-1-1,5 8 0,42 59 15,-45-66-10,12 15 8,1 5-3,2-2 1,1 0 0,38 35-1,80 46-3,-115-91-3,0 0-1,1-2 0,1 0 1,30 9-1,2-9-14,-55-12 8,0-1-1,0 1 1,-1-1 0,1 0 0,0 0 0,0 0 0,-1 0 0,1-1 0,0 1-1,-1-1 1,1 1 0,0-1 0,-1 0 0,1 0 0,-1 0 0,1-1 0,-1 1 0,5-4-1,-1-4-82,0-1 0,0 1 0,-1-1 0,8-21 0,5-13-252,11-11-214,2 6-303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6.4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166 457 416,'0'0'1158,"-2"21"-1126,-6 168 126,8-169-117,1-14-2,-1 0 1,0 0-1,0 0 1,0 0-1,-1 0 1,0-1-1,0 1 1,0 0-1,-1 0 1,-2 5-1,4-10-16,0-1 0,-1 0-1,1 1 1,0-1 0,0 0-1,-1 1 1,1-1 0,0 0-1,-1 0 1,1 1 0,-1-1-1,1 0 1,0 0 0,-1 0 0,1 1-1,-1-1 1,1 0 0,0 0-1,-1 0 1,1 0 0,-1 0-1,1 0 1,-1 0 0,1 0 0,0 0-1,-1 0 1,1 0 0,-1 0-1,1 0 1,-1 0 0,1-1-1,0 1 1,-1 0 0,1 0 0,0 0-1,-1-1 1,1 1 0,-1 0-1,1 0 1,0-1 0,0 1-1,-1 0 1,1-1 0,-15-16 153,14 16-164,-16-26 36,1-1 1,1-1-1,1 0 0,2-1 0,-15-56 0,22 61-27,1 0-1,1 0 0,1 0 0,3-47 0,0 23-11,0 35-11,0 1 1,1 0-1,0 0 1,1 0-1,0 0 1,1 1-1,1-1 1,0 1-1,1 0 1,10-17-1,-7 15-4,0 1-1,1 0 0,1 0 0,0 1 1,1 0-1,0 1 0,27-18 0,-39 28 2,27-13-221,-26 14 207,0 0-1,-1 0 1,1 0-1,0 0 0,-1 0 1,1 0-1,-1 0 1,1 0-1,0 0 1,-1 0-1,1 0 0,0 0 1,-1 1-1,1-1 1,-1 0-1,1 0 1,-1 1-1,1-1 0,-1 0 1,1 1-1,-1-1 1,1 1-1,-1-1 0,1 0 1,-1 1-1,1-1 1,-1 1-1,0-1 1,1 1-1,-1 0 0,0-1 1,1 1-1,-1-1 1,0 1-1,0-1 0,0 1 1,0 0-1,1-1 1,-1 1-1,0 0 1,8 29-468,2 3-131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12 372 40,'0'0'1402,"4"0"-1306,46 1 289,-24 1-277,0-2 0,-1 0 0,27-5 0,-44 3-87,0-1-1,1 0 1,-2 0-1,1-1 1,0 0-1,-1 0 1,1 0-1,-1-1 1,-1-1-1,1 1 1,-1-1-1,1 0 1,-2 0-1,1-1 1,-1 0-1,0 0 1,0 0-1,-1 0 1,0-1-1,3-8 1,1-2 35,-2-1 1,0 1-1,0-1 1,-2-1-1,-1 1 1,0 0-1,0-32 1,-3 49-48,-1 1 1,1-1-1,0 1 1,-1-1-1,1 0 0,-1 1 1,1-1-1,-1 1 1,0-1-1,1 1 0,-1 0 1,0-1-1,0 1 1,0 0-1,0 0 0,0-1 1,-1 1-1,-1-1 1,-1-2 7,-1 1 1,1 0 0,-1 1-1,0-1 1,-9-2 0,3 1 17,0 1-1,0 0 1,0 1 0,0 0 0,-14 0-1,8 2-16,14-1-15,0 0 0,0 1 0,0 0-1,0 0 1,-1 0 0,1 0 0,0 0 0,0 1-1,0-1 1,0 1 0,0 0 0,0 0 0,0 0-1,0 0 1,0 1 0,1-1 0,-1 1 0,0 0-1,1-1 1,-1 1 0,1 0 0,0 1 0,0-1-1,0 0 1,0 1 0,-3 4 0,-15 22-5,3-6-3,2 2 0,0-1-1,-17 44 1,22-41-1,1 1-1,2 0 1,1 0-1,1 1 1,1 0-1,1 0 1,2 0-1,5 51 0,-4-74 5,1 1-1,1-1 0,-1 0 0,1 0 1,0 0-1,1 0 0,-1 0 0,1 0 1,0-1-1,1 1 0,-1-1 0,1 0 0,5 6 1,-2-4-1,1 0 1,-1-1-1,1 0 1,0-1-1,0 0 1,1 0 0,18 7-1,-5-5 13,1 0 1,1-2-1,-1 0 0,1-2 0,0 0 1,29-2-1,-37 0 2,1-1 1,-1 0-1,0-2 0,1 0 1,-1 0-1,0-2 0,0 0 1,0-1-1,-1-1 0,0 0 1,0-1-1,0 0 0,-1-1 1,13-10-1,-14 9 6,-1 0-1,0 0 1,14-15-1,-23 21-73,0-1 0,0 1 1,-1-1-1,1 0 0,-1 0 0,0 0 0,0 0 1,0 0-1,0-1 0,-1 1 0,0 0 0,0-1 1,0 1-1,0-1 0,0-6 0,-1-3-975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7.0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57 632,'0'0'2185,"0"-18"-2746,0 0-103,0-3-896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378 1578 384,'0'0'1844,"-9"0"-1662,-38 6 102,-84 21-1,5 0-43,126-27-233,-1 0 0,1 0 0,0 0 0,-1 0 0,1 0 0,0 0 0,-1 0 0,1 0 0,0 0 0,-1 0 0,1-1 0,-1 1 0,1 0 0,0 0 0,0 0 0,-1 0 0,1-1 0,0 1 0,-1 0 0,1 0 0,0 0 0,0-1 0,-1 1 0,1 0 0,0-1 0,0 1 0,-1 0 0,1 0 0,0-1 0,0 1 0,0 0 0,0-1 0,0 1 0,-1 0 0,1-1 0,0 1 0,0-1 0,0 1 0,0-1 0,0-19-52,1 11 63,-1-54-32,9-284-1,1 194 27,-12-200 1,-2 313-5,-1-1 0,-2 2-1,-2-1 1,-20-57 0,21 78 119,7 16-71,-1-1 0,0 0 0,1 0 0,0 0 1,0 0-1,0 0 0,0-1 0,1-6 0,-1 5-57,1 0-1,1 0 1,-1 0 0,1 0 0,0 1 0,1-1 0,-1 0-1,1 0 1,0 1 0,1 0 0,-1-1 0,1 1-1,0 0 1,0 0 0,1 0 0,0 1 0,-1-1-1,7-5 1,2-3 5,-11 12-9,0-1 1,0 1 0,0 0 0,0-1 0,1 1-1,-1 0 1,1 0 0,-1 0 0,1 0 0,-1 0-1,1 0 1,-1 0 0,1 0 0,0 1 0,0-1-1,2 0 1,187-53 108,269-116-1,-458 169 7,-4 1-53,-9 5-76,7-3-22,0 0-1,0 0 0,0 1 0,0 0 1,1-1-1,-1 1 0,-3 4 1,-63 88-1389,40-48 280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7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 39 320,'0'0'2206,"-3"-6"-1946,-9-20-51,9 19 15,72 132-94,-42-78-77,-1 1 1,36 96-1,-53-119-224,-1 0-1,-2 0 1,-1 1 0,4 45 0,-10-94-560,-7-13-695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268 0 496,'0'0'1903,"-5"24"-1741,4-15-142,-10 44 152,-29 90 0,-158 362 102,195-496-343,1 0 0,-1 0-1,2 0 1,-1 1 0,1-1-1,1 18 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 1 64,'0'0'2326,"0"10"-1781,-3 101-149,-31 185 0,17-185-385,16-102-14,0-3-42,-7-41-991,-2-12 374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1.6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80 1 64,'0'0'1544,"-11"18"-685,1-1-846,0 1-1,2 1 1,0 0-1,1 0 0,1 0 1,1 1-1,0 0 1,2 0-1,0 0 1,1 0-1,2 29 1,0-37-14,-1-9 2,1 1 0,0 0-1,0 0 1,0 0 0,0 0 0,1 0-1,-1 0 1,1 0 0,0 0 0,0-1-1,1 1 1,-1 0 0,1-1-1,3 6 1,-3-6 0,0-1 0,0 0-1,1 0 1,-1 0-1,0-1 1,1 1 0,0 0-1,-1-1 1,1 0 0,0 1-1,0-1 1,0 0 0,4 0-1,45 2-12,-40-3 11,1 1 5,11-1-24,-23 0 24,0 0-1,-1 0 0,1 0 0,-1 0 1,1-1-1,-1 1 0,1 0 1,-1 0-1,1-1 0,-1 1 0,1 0 1,-1-1-1,1 1 0,-1 0 1,1-1-1,-1 1 0,0-1 1,1 1-1,-1-1 0,0 1 0,1-1 1,-1 1-1,0-1 0,0 1 1,1-1-1,-1 1 0,0-1 0,0 1 1,0-1-1,0 1 0,0-1 1,0 0-1,0 0 0,1 0 6,-1 0 0,0-1-1,0 1 1,0 0 0,0 0-1,-1 0 1,1-1 0,0 1-1,0 0 1,-1 0 0,1 0-1,-1 0 1,1 0 0,-1 0-1,1 0 1,-1-1 0,0 2-1,1-1 1,-1 0 0,0 0-1,0 0 1,-2-1 0,-27-6 136,21 7-136,-68-2 74,41 3-82,33 0-75,16 0-1065,13 0 753,3 0-188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0 471 408,'0'0'1648,"3"0"-1617,0-1-22,0 1 0,0-1 0,0 0 0,-1 0 0,1-1 1,0 1-1,-1 0 0,1-1 0,-1 0 0,1 1 0,-1-1 0,0 0 0,0 0 0,3-4 0,36-42 114,-23 25-96,21-22-15,-1-2 0,-3-2 1,31-57-1,-60 93-91,0-1 0,-1 0 1,-1 0-1,0 0 0,2-19 1,-4 7-568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8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19 504,'0'0'2091,"0"6"-1876,0 11-166,1 0 0,0 0-1,1 0 1,1 0 0,0-1 0,2 1 0,9 25 0,-10-34-42,6 16 6,1 0-1,1-1 0,26 38 0,-34-55-12,1-1 0,-1 0 0,1 0 0,0 0 0,0 0 0,0-1 0,1 0 0,-1 0 0,1-1 0,0 1 0,0-1 0,1 0 0,-1-1 0,0 0 0,1 0 0,0 0 0,-1-1 0,1 0 0,12 1 0,-15-3 1,0 1-1,0-1 1,0 0 0,0 0 0,0 0 0,0-1 0,0 1 0,-1-1-1,1 0 1,0 0 0,-1 0 0,1 0 0,-1-1 0,0 0 0,0 1-1,0-1 1,0 0 0,4-7 0,5-6 14,-2 0 0,16-32 0,-19 33-10,17-35 9,-2 0-1,24-86 0,-44 118 17,-2 17-25,1 1 0,0 0 0,-1 0 0,1-1 0,-1 1 0,1 0 1,0 0-1,-1 0 0,1 0 0,0 0 0,-1 0 0,1 0 0,-1 0 0,1 0 1,0 0-1,-1 1 0,1-1 0,-1 0 0,1 0 0,1 1 0,1 0-12,9 19 27,0 2 0,-2 0 0,0 0 0,-1 1 0,9 41 0,-14-51-4,6 32 11,-2 0 1,-3 1-1,-1 0 1,-3 76-1,-1-82-15,-1-24 20,0-1-1,-1 1 1,-1-1-1,0 0 1,-1 1-1,0-2 1,-1 1-1,-1 0 1,-1-1-1,0 0 1,0-1 0,-2 0-1,1 0 1,-2 0-1,0-1 1,0-1-1,-1 0 1,0 0-1,-1-1 1,0 0-1,-1-1 1,0-1-1,0 0 1,-1-1-1,0 0 1,0-1-1,-30 8 1,25-9-51,0-2 0,0 0 0,-33-1 0,52-3-30,0 0 1,0 0-1,0 0 1,0 0 0,0 0-1,0 0 1,0 0-1,0-1 1,0 1-1,1 0 1,-1 0-1,0 0 1,1 0-1,-1 0 1,1 0-1,-1 0 1,1 0-1,-1 0 1,1 0-1,0 1 1,1-3-1,46-44-848,15-2-180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 11 392,'0'0'2111,"10"-11"-1084,-10 481-275,-1-474-796,1 1 0,-1 0 0,1 0 0,-1 0-1,0 0 1,0 0 0,0 0 0,-1 0 0,1 0-1,-1 1 1,-2-4 0,-1-4-113,-21-35-701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191 0 200,'0'0'1882,"0"18"-1578,0-12-264,-1 0 0,1 0 0,-2-1 1,1 1-1,-1 0 0,1-1 0,-2 0 0,1 1 1,-6 8-1,-33 44 33,30-44-39,-26 36 25,-36 45-22,64-85-141,27-19-1175,8-11 215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3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291 1851 240,'0'0'2342,"-5"1"-2138,-8 2-127,14-1-69,24 0-58,-4-2 67,-1 1 19,5 1-3,1-1 0,36-5 0,-56 4-19,0-1-1,0 0 1,0-1-1,0 1 0,-1-1 1,1 0-1,0-1 1,-1 1-1,0-1 1,1 0-1,-1 0 1,-1-1-1,1 0 1,0 0-1,-1 0 1,4-4-1,-7 4 14,0 1 1,0 0-1,0-1 1,-1 1-1,0-1 1,1 1-1,-1 0 1,-1-1-1,1 1 1,-1-5-1,0-6 12,-7-448 19,3 128-58,1 31 0,2-15 0,3 189 0,-2 98-2,2 0 1,1 0 0,1 0-1,8-31 1,-10 62 19,-1-1 0,0 0-1,0 1 1,1-1 0,-1 0 0,0 0-1,0 1 1,0-1 0,0 0 0,0 0-1,0 1 1,0-1 0,0 0 0,0 1-1,-1-1 1,1 0 0,0 0 0,0 1-1,-1-1 1,1 0 0,0 1 0,-1-1-1,1 0 1,0 1 0,-1-1 0,1 1-1,-1-1 1,0 1 0,1-1 0,-1 1 0,1-1-1,-1 1 1,1-1 0,-1 1 0,0 0-1,1-1 1,-1 1 0,0 0 0,0 0-1,1 0 1,-1-1 0,-1 1 0,-39 1 134,24 0-118,-70 1 83,1 3 0,0 5 0,-102 24 0,168-28-117,13 0-630,23-5 160,1-1-1,0 0 0,20-3 0,28-10-580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5.0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470 1409 392,'0'0'1592,"-5"0"-1421,-9 2-7,-1 0 0,1 0 0,0 2 1,-25 8-1,19-5-20,0-1 1,-34 5 0,38-9-31,0-1 1,0 0-1,-27-3 0,42 2-110,0-1-1,-1 0 0,1 1 0,0-1 0,0 0 0,0 1 0,0-1 0,0 0 0,0 0 0,0 0 0,0 0 1,1 0-1,-1 0 0,0 0 0,0 0 0,1-1 0,-1 1 0,1 0 0,-1 0 0,1-1 0,0 1 0,-1 0 0,1 0 1,0-3-1,-6-41-24,5 28 22,-3-47-13,5-74 1,0 44 6,-1-38 26,-27-212-1,8 237 12,-38-125-1,55 222-20,-1 1 0,0-1 0,-1 1 0,-1 0 0,1 0 0,-1 0 0,0 1 0,-8-9 0,12 16-11,1 1 1,-1 0 0,1-1-1,-1 1 1,1-1-1,-1 1 1,1-1 0,-1 1-1,1-1 1,-1 1 0,1-1-1,0 1 1,-1-1 0,1 1-1,0-1 1,-1 0 0,1 1-1,0-1 1,0 1 0,0-1-1,0 0 1,0 1 0,-1-1-1,1 0 1,0 1 0,0-1-1,1 0 1,-1 1 0,0-1-1,0 0 1,0 1-1,0-1 1,0 0 0,1 1-1,-1-1 1,0 1 0,1-1-1,-1 1 1,0-1 0,1 0-1,-1 1 1,1-1 0,-1 1-1,1-1 1,3-1-14,0-1 1,1 1-1,-1 0 0,0 0 1,8-1-1,-10 2 17,98-31 40,1 4-1,2 5 1,201-19 0,-273 42-55,-29 0-84,-11 7-188,-96 80-1113,34-34-307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6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7 392,'0'0'1732,"-8"-7"-1334,14 15-387,0-2 1,0 1 0,1 0-1,0-1 1,0 0-1,0-1 1,14 8-1,3 4 44,264 207 331,-236-182-351,-41-33-23,1 0 0,-2 2 1,15 15-1,-22-22-38,0 0 1,0 0-1,-1 1 1,1-1-1,-1 1 1,0-1-1,0 1 1,-1 0-1,0 0 1,1 0-1,-1 0 1,-1 0-1,1 7 1,-1 30-1218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250 1 208,'0'0'1886,"-3"15"-1672,-7 22-122,-2 0 0,-1-1 0,-34 66-1,15-44-76,-9 14-93,-39 96 0,77-161-84,1-1 0,0 1 1,1-1-1,0 1 0,0-1 1,0 1-1,1 8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5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0 440,'0'0'1608,"5"0"-1560,3 1-22,0 0 0,0 1-1,-1-1 1,1 2 0,0-1-1,-1 1 1,1 0-1,-1 1 1,0 0 0,0 0-1,0 0 1,-1 1 0,0 0-1,1 0 1,-2 1 0,1-1-1,-1 1 1,0 1-1,0-1 1,0 1 0,-1 0-1,4 8 1,-3 4 39,0 1 0,-2 0 0,0 1 0,-1-1 0,-2 40 0,0-52-51,-2-4 80,2-4-84,11 0-23,11-1 15,20 1-15,1 1-1,61 10 0,-93-9-227,-1-1-1,1 0 1,15-1-1,-10 0-259,4 0-758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0 357 320,'0'0'1968,"83"-82"-1807,-37 28-89,0 0-32,-9 2-24,-9 10-16,-10 9-96,1 9-225,-19 9-615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6.7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40,'0'0'1540,"-2"2"-1532,1 1-8,-1 0-1,0 1 1,1-1 0,0 1-1,0 0 1,0-1-1,0 1 1,1 0 0,-1-1-1,1 8 1,2 49 3,-1-27-20,-1-24-43,0 9 188,0-18-154,0 1 0,0-1 0,0 0 0,0 1 0,0-1 0,0 0 0,0 1 0,0-1 1,1 0-1,-1 1 0,0-1 0,0 0 0,0 1 0,1-1 0,-1 0 0,0 0 0,0 1 0,1-1 0,-1 0 0,0 0 0,1 1 0,-1-1 0,0 0 1,1 0-1,-1 0 0,0 0 0,1 1 0,-1-1 0,0 0 0,1 0 0,-1 0 0,0 0 0,1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8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1 416,'0'0'2179,"-1"0"-2162,1 0-1,0 0 1,-1 0-1,1-1 1,0 1 0,-1 0-1,1 0 1,0 0-1,-1 0 1,1 0-1,-1 0 1,1 0 0,0 1-1,-1-1 1,1 0-1,0 0 1,-1 0-1,1 0 1,0 0 0,-1 0-1,1 1 1,0-1-1,0 0 1,-1 0-1,1 1 1,0 7-11,1 1 1,0-1-1,1 0 1,0 0-1,0 0 1,0 0-1,1 0 1,1-1-1,-1 1 1,1-1-1,1 0 0,-1 0 1,8 8-1,-5-6 0,1 0 0,1-1 0,-1 0 0,1 0 1,1-1-1,-1 0 0,1-1 0,1 0 0,12 6 0,-13-9-5,0-1 0,1 0 0,0 0 0,-1-1 0,1 0 0,0-1 0,13-1 0,-20 0 0,0 1 0,0-1 1,0 0-1,0 0 0,0 0 1,-1-1-1,1 1 1,0-1-1,-1 0 0,1 0 1,-1 0-1,1 0 0,-1-1 1,6-5-1,0-1 7,-1-1 0,0-1 0,8-12 0,-9 13-4,-4 4 5,0 0 1,0 0 0,0-1 0,-1 1-1,0 0 1,-1-1 0,1 1 0,-1-1-1,0-9 1,0 15-9,-1 1 1,0 0-1,1 0 1,-1 0-1,0-1 1,0 1-1,1 0 0,-1 0 1,0 0-1,1 0 1,-1-1-1,1 1 1,-1 0-1,0 0 0,1 0 1,-1 0-1,0 0 1,1 0-1,-1 0 1,0 0-1,1 0 0,-1 0 1,1 0-1,-1 0 1,0 1-1,1-1 0,-1 0 1,0 0-1,1 0 1,-1 0-1,0 1 1,1-1-1,-1 0 0,0 0 1,0 1-1,1-1 1,-1 0-1,0 0 1,0 1-1,1-1 0,16 13-30,-5 0 48,-1 1-1,-1 1 0,0 0 0,-1 0 0,-1 1 0,0 0 0,-1 0 1,-1 1-1,5 19 0,-3-3 20,-2-1-1,-1 1 1,-2 0-1,0 36 1,-3-53-19,0 2 35,0 0-1,-5 25 0,4-36-30,-1 0 0,0-1 0,0 1 1,-1-1-1,0 1 0,0-1 0,0 0 0,-1 0 0,-7 8 1,-10 10 33,-1 0 1,-1-2 0,-1-1 0,0-1-1,-2-1 1,-1-1 0,0-1 0,-1-1-1,-51 19 1,74-33-67,0 0 0,-1 0 1,0-1-1,1 0 0,-1 0 0,-7 0 1,12-6-310,1 2 250,0 0-1,0-1 1,1 1-1,0 0 1,0-1 0,0 1-1,0 0 1,1-4-1,8-12-374,20-32-1,24-25-727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9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2 640,'0'0'2229,"3"0"-2157,40-1 17,58 2 160,-98-1-241,0 1-1,0-1 0,0 0 0,0 1 0,-1 0 0,1 0 1,0 0-1,-1 0 0,1 0 0,0 0 0,-1 1 1,0-1-1,1 1 0,-1 0 0,0 0 0,0 0 0,0 0 1,0 0-1,0 0 0,0 0 0,-1 1 0,1-1 0,-1 1 1,1-1-1,-1 1 0,0-1 0,0 1 0,0 0 1,0 4-1,1 5 33,0 0 1,-2 0-1,1 1 1,-2-1 0,-3 22-1,3-25-31,-2-1 1,1 1-1,-1-1 0,0 0 1,-1 0-1,0 0 0,0-1 1,-1 1-1,0-1 0,0 0 1,-1-1-1,0 1 0,0-1 1,0 0-1,-1 0 0,-13 8 1,18-13-11,2 0-2,-1-1-1,0 1 0,0-1 1,1 0-1,-1 1 1,0-1-1,0 0 1,1 0-1,-1 0 1,0 1-1,0-1 0,0 0 1,1 0-1,-1 0 1,0 0-1,0 0 1,-1-1-1,-9 1-22,94 15-209,34-15 170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0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1421 184,'0'0'2283,"-3"1"-2084,0 2-110,10 0-30,26 4-3,43 3 41,-1-2 78,124-1 0,-196-7-166,0 0 0,0-1 0,1 1 0,-1 0 0,0-1 0,0 0 1,0 0-1,0 0 0,0 0 0,0 0 0,0-1 0,0 1 0,0-1 0,-1 0 0,1 0 1,-1 0-1,1 0 0,-1 0 0,0 0 0,1-1 0,-1 1 0,-1-1 0,1 0 1,0 1-1,-1-1 0,1 0 0,-1 0 0,0 0 0,0 0 0,0 0 0,0 0 1,0 0-1,-1-1 0,0 1 0,1 0 0,-1-5 0,3-87 36,30-183 1,41-316-30,-65 287 132,-9 270-128,-9-27 293,-22 64 737,-488 0-405,516 0-738,48-1-3318,-16-4 2042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39.6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299 208 24,'0'-6'3306,"-8"135"-2989,-5 292 272,10-353-548,-5 141 64,-9 178 43,3 141 0,7-81-60,-27-6 63,15-296-113,-24 230 23,40-345-60,-1 45 6,4-73-14,9-2-85,13-2 118,-1 0 0,40-10 0,-9 2 5,475-45 75,4 38 179,-431 15-223,171-3 32,258-8 176,-3-21-112,-217-8-104,67-6-36,-233 33-20,-65 5 4,72-4 33,15 5-28,-24 1-1,-141 8-4,1 0 0,0 0 0,0 0-1,-1 0 1,1 0 0,0 0-1,-1 0 1,1 0 0,0 0 0,-1 0-1,1-1 1,0 1 0,-1 0 0,1 0-1,0-1 1,-1 1 0,1-1 0,-1 1-1,1 0 1,-1-1 0,1 1 0,-1-1-1,1 1 1,-1-1 0,1 0 0,-1 1-1,1-1 1,-1 1 0,0-1-1,0 0 1,1 1 0,-1-1 0,0 0-1,0 1 1,0-1 0,1 0 0,-1 1-1,0-1 1,0 0 0,0 0 0,0 1-1,0-1 1,-1 0 0,1 1 0,0-1-1,0 0 1,-1-1 0,1-10 12,0 7-11,0-1-7,0-1-1,0 0 1,-1 0 0,0 1-1,0-1 1,0 0-1,-4-10 1,-5-10-58,-10-50 0,4 14-65,-27-110-150,-25-223-1,37 151-41,0-316-1,15 197 276,-7-7 51,15 114-1,8 252-5,-3-45 11,-2 0 0,-15-66 1,10 62-9,9 17 75,1 37-41,-1 0-35,0-1 0,1 1-1,-1-1 1,0 1-1,1-1 1,-1 1-1,1-1 1,-1 1-1,1-1 1,-1 1 0,1-1-1,-1 0 1,1 1-1,-1-1 1,1 0-1,0 1 1,-1-1 0,1 0-1,0 0 1,0 1-1,0-1 1,-1-2-1,-5-12-2,4 14 10,1 0 1,-1 0-1,1 0 0,-1 0 1,1 0-1,-1 0 0,1 0 1,-1 0-1,0 1 0,0-1 0,1 0 1,-1 1-1,0 0 0,0-1 1,0 1-1,-2 0 0,-38 1-74,20 0 66,-600-37 21,258 8-82,225 16 49,-171-35-1,206 29 2,-1 4-1,-126 0 1,-295 33-3,220 0 52,222-15-26,0 4 1,1 3-1,-145 40 0,-109 22 60,299-67-70,1 2 1,-53 18-1,81-21-4,7-4 0,0 0 0,1 0 0,-1 0 0,0 0 0,0-1 0,0 1 0,0 0 0,0-1 0,-4 1 0,0-1-7,4 0-35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59.86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0 440 80,'0'0'768,"4"-7"-589,14-20 1255,-15 34-1081,2 16-579,-4-16 365,70 428 493,-16-49-386,-50-346-222,29 397 197,-33-299-159,-17 374 346,-1-383-312,-20 192 91,20-4-117,17-303-69,-1-7-1,1-1 0,0 1 0,0-1-1,1 1 1,-1-1 0,2 1 0,-1-1 0,1 0-1,0 1 1,0-1 0,3 7 0,3 13 8,-3-18 114,-5-7-120,0-1 0,0 0 1,0 1-1,1-1 1,-1 0-1,0 1 0,0-1 1,1 0-1,-1 0 1,0 1-1,0-1 0,1 0 1,-1 0-1,0 1 1,1-1-1,-1 0 1,0 0-1,1 0 0,-1 0 1,0 0-1,1 1 1,-1-1-1,1 0 0,-1 0 1,0 0-1,1 0 1,-1 0-1,0 0 0,1 0 1,-1 0-1,1 0 1,-1 0-1,0-1 0,1 1 1,-1 0-1,0 0 1,1 0-1,73-3-1,89-13 0,71-25 60,-83 14-16,813-69 326,-440 64-49,333-11 229,63-12-128,-873 49-413,212-15 65,-258 22-67,0-1 0,0 0 0,0 0 0,0 0 0,1 0 0,-1 0-1,0 0 1,0-1 0,0 1 0,0 0 0,0-1 0,0 1 0,0 0 0,0-1-1,0 1 1,2-2 0,-2 0-2,-1 1 1,1-1-1,-1 1 0,1-1 1,-1 1-1,0-1 0,1 0 1,-1 1-1,0-1 0,0 0 1,-1-2-1,10-33-32,-3-12-8,-3 1 0,-4-70-1,0 35-95,-2 16 29,-14-80 1,4 49-20,-56-1122-786,70 1111 815,-3-130 49,-3 193 58,-18-85 0,-23-42-4,33 130-15,-63-268 38,76 310-34,0 0-1,0 1 1,0 0-1,0 0 1,0-1-1,0 1 1,0 0-1,0 0 1,0-1-1,0 1 0,0 0 1,0-1-1,0 1 1,0 0-1,0 0 1,0-1-1,0 1 1,0 0-1,0 0 0,-1 0 1,1-1-1,0 1 1,0 0-1,0 0 1,0-1-1,-1 1 0,1 0 1,0 0-1,0 0 1,0 0-1,-1-1 1,1 1-1,0 0 1,0 0-1,-1 0 0,1 0 1,0 0-1,0 0 1,-1 0-1,1 0 1,0 0-1,0 0 1,-1 0-1,1 0 0,-1 0 1,-1 0 49,-16 0 331,-15 2-381,0 1 1,0 3-1,-45 12 1,-25 4 17,52-13-2,-606 77 95,-111-57-86,522-21-30,0 12-1,-445 93 1,473-58 1,-59 13 21,140-49 70,58-10-86,63-7 17,-68 6 171,43-8 163,-76-6-510,64 2 39,33 1 103,14 1 11,0 1 0,-1 0 1,1 1-1,-12-1 0,17 1-47,1-30-3673,0 7 3051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1.73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2374 440,'0'0'1054,"20"1"-988,14 12 28,-20-7 9,0-1 0,23 5 0,-15-6-48,0-1 1,0-1-1,1-1 0,-1-1 1,29-3-1,-35 0-35,-1 0 0,1 0 1,-1-2-1,0 0 0,-1-1 0,1 0 0,-1-1 0,20-13 1,-2-3 11,0-1 0,-1-2 1,-1-2-1,-2 0 0,-1-2 1,-1-1-1,23-37 0,-17 18-1,-2-2 1,-3-1-1,-2-1 0,22-69 0,-37 88-5,-1 0-1,-2 0 0,5-65 1,-8-110 58,-5 131-48,-19-222-11,1 3-18,18 226-8,3-92-8,0 154 6,-1 1-1,1 0 1,1 0-1,-1 0 1,1 0 0,1 0-1,0 0 1,0 1-1,1 0 1,0 0-1,0 0 1,1 0-1,0 1 1,0 0-1,1 0 1,0 1 0,13-10-1,10-4-8,1 1-1,0 2 1,47-19 0,-26 12 21,25-12 6,1 3 0,1 4 1,127-29-1,-166 52-11,0 3 0,0 1-1,47 5 1,-49-2 9,295 18 283,-207-10-243,50-7 106,-78-3 10,-96 1-157,37 0 194,-29 0-205,-2 0 6,-6 0 53,-12 4-332,-113 57-492,30-17-37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6.8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26 216,'0'0'1647,"0"-4"-1490,0 3-154,1 0 0,-1 0 0,0 0 0,1 0 0,-1 0 0,0 0 0,1 0 0,-1 0 0,1 0 0,0 0 0,-1 0 0,1 0 0,0 0 0,0 1 0,-1-1 0,1 0 0,0 1 0,0-1 0,0 0-1,0 1 1,0-1 0,0 1 0,0 0 0,0-1 0,0 1 0,0 0 0,0-1 0,0 1 0,0 0 0,0 0 0,0 0 0,0 0 0,0 0 0,0 0 0,2 0 0,53 5-21,-42-4 33,50 8 30,-1 1-1,0 4 0,-1 2 1,-1 3-1,61 28 0,-88-31-21,-1 1 0,-1 1-1,0 2 1,-2 1 0,0 2-1,-1 1 1,-2 1-1,0 1 1,-2 1 0,25 35-1,-8-2 43,-3 1 1,57 122-1,-81-148-45,-2 0 1,-2 1-1,0 0 0,-3 1 1,-1 0-1,-2 1 1,1 50-1,4 77 23,-8-133-41,0 1 0,3-1 0,0-1 0,3 1 0,0-1 0,23 54 0,16 8-8,-42-81 6,1 0 0,0 0 0,1 0 0,0-1 0,1 0 0,18 19 0,62 54 0,-84-81 0,20 18 2,2-1 0,1-2 1,0 0-1,32 15 1,-42-25-2,1 0 0,0-2 1,0 0-1,0-1 0,1 0 1,-1-2-1,1 0 0,26 0 1,45-1 10,64-2 41,-130-1-45,1-2-1,0 0 1,-1-2 0,26-8 0,-36 9-5,1-2 14,0 1 0,0 1 0,1 1 1,26-4-1,27 4-2,-61 3-14,-6 0 178,-4-22 195,1 20-383,-1 1 0,1-1 0,-1 1-1,0-1 1,0 1 0,1 0 0,-1-1-1,0 1 1,0 0 0,0 1 0,0-1-1,-1 0 1,1 0 0,0 1 0,0-1-1,0 1 1,0 0 0,-1 0 0,-3 0-1,-3 0-266,0 0 0,0 0 0,0 1 0,-10 2 0,-18 11-1882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1.8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62 2578 136,'0'0'652,"-10"0"-512,-20 0 9,12 0 17,15 0-74,5 0 1,30 0-6,0-1-1,0-2 0,0-1 0,0-2 0,41-12 1,-57 12-54,-1 1 0,0-2 0,-1 0 0,0-1 0,0 0 1,0-1-1,-1-1 0,-1 0 0,0 0 0,0-1 0,-1-1 0,16-21 1,0-7 36,-2-3 1,-1 0 0,26-68-1,-40 81-45,-2-1-1,-1-1 1,-1 1 0,-1-1-1,-2 0 1,-2-52-1,9-99 46,-5 91-36,4 1 0,24-109-1,-31 189-29,25-93-1,-5 21 3,-3 15-5,54-127 0,-37 109-1,-15 41 8,2 1 1,2 1 0,41-54-1,-25 21 18,-21 48-12,1 0-1,2 1 1,0 2 0,39-33 0,181-138 145,-232 189-163,1 1 0,-1 0-1,1 0 1,0 1 0,19-5 0,68-14 39,-81 20-16,22-6 5,-21 5-11,1 1 0,-1 0 0,1 1 0,30 0 0,35-6 53,-83 9-41,27-4-10,-10 1-21,3-1 22,1 2 0,-1 1 0,28 2 0,-48-1 6,-4 8-824,0 1 692,0 0-1,-1 0 1,0 0 0,-1 0-1,1-1 1,-2 1-1,1-1 1,-1 0-1,-8 9 1,-49 43-945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20.28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1 136,'3'6'2671,"-3"-6"-2631,61 0-34,188 4 262,89 2 315,-293-6-592,120 6 404,-164-6-316,1 0-72,5 0-5,-6 0 6,29 0-553,3 1 251,-46 1-289,-17 3 482,-29 6-510,0-1-321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2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16 776,'0'0'2937,"0"-15"-2921,19 15-1112,-10 0 479,1 6-159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7.1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1 147 48,'0'0'790,"10"-4"-682,-5 2-104,3-1 36,0 0-1,-1-1 0,1 0 0,-1 0 0,0 0 0,0-1 0,0 0 0,-1-1 1,12-11-1,5-9-25,-20 23-60,0 0 0,0 0 0,0 0 0,0 0 0,-1 0 0,1 0 1,-1-1-1,0 1 0,0-1 0,0 0 0,0 0 0,-1 0 0,1 1 0,-1-1 0,1-5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61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 1064,'0'0'2916,"12"-4"-3743,3 4-502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95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1 536,'0'0'3130,"3"0"-3089,-2 0-53,-1 0-1,1 0 0,-1 0 0,0 0 1,1 0-1,-1 0 0,1 0 0,-1 0 0,1 0 1,-1 0-1,0 0 0,1 0 0,-1 0 1,1 0-1,-1 0 0,0 0 0,1 1 0,-1-1 1,1 0-1,-1 0 0,0 0 0,1 1 1,-1-1-1,0 0 0,1 0 0,-1 1 0,0-1 1,1 0-1,-1 1 0,0-1 0,0 0 1,1 1-1,4 7-656,1-3 110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5.9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286 98 80,'0'0'1532,"6"-16"-1174,20-49-36,-26 65-311,0 0-1,1-1 0,-1 1 0,0-1 0,1 1 0,-1 0 0,0-1 0,0 1 0,0-1 0,1 1 0,-1-1 0,0 1 0,0-1 0,0 1 0,0-1 0,0 1 0,0-1 0,0 1 0,0-1 0,0 1 0,0-1 0,0 1 0,0-1 0,0 1 0,-1-1 0,1 1 0,0-1 0,0 1 0,0 0 0,-1-1 0,1 1 0,0-1 0,-1 1 0,1 0 0,0-1 0,-1 1 0,0-1 0,-10 2 32,10-1 1,-12 0-20,0 1-1,0 0 1,0 0-1,0 1 1,0 1 0,1 0-1,-1 1 1,1 0-1,0 1 1,0 1-1,1-1 1,-1 2 0,1 0-1,1 0 1,-1 1-1,1 0 1,-13 14 0,15-14-23,1 0 0,0 1 0,0-1 0,1 1 0,0 1 0,1-1 0,0 1 0,0 0 0,1 0 0,1 0 1,-1 1-1,2-1 0,-1 1 0,1 0 0,1-1 0,0 22 0,1-25-6,0-1-1,0 1 1,0-1 0,1 1 0,0-1-1,1 1 1,-1-1 0,5 9-1,-5-13 5,1 1-1,-1-1 0,1 1 0,0-1 0,0 0 0,0 0 1,0 0-1,1 0 0,-1 0 0,0 0 0,1-1 1,-1 1-1,1-1 0,0 0 0,-1 0 0,1 1 0,0-2 1,0 1-1,0 0 0,0-1 0,5 1 0,-2 0 2,0-1-1,1 1 1,-1-1-1,0-1 1,0 1-1,0-1 0,0 0 1,1 0-1,-1-1 1,-1 0-1,1 0 1,0 0-1,0-1 1,-1 0-1,6-3 0,4-6 15,-1 0 0,0 0 0,21-26 0,-28 31 32,-1 0-1,0 0 1,0-1 0,0 0-1,-1 0 1,0 0-1,-1-1 1,0 1 0,0-1-1,-1 0 1,0 0 0,-1-1-1,0 1 1,2-19-1,-6 68-22,-10 52-1,-1 29 56,2 640-199,11-745 88,-1-15 5,1 0 0,0 0 0,0 1 0,0-1 0,-1 0 0,1 0 0,1 1 0,-1-1 0,0 0 0,0 1 0,0-1 0,1 0 0,-1 0 0,1 0 0,-1 1 0,1-1 0,-1 0 0,1 0 0,-1 0 0,1 0 0,0 0 0,0 0 0,0 0 0,0 0 0,0 0 0,0 0 0,0-1 0,0 1 0,0 0 0,0-1 0,0 1 0,0 0 0,0-1 0,1 1-1,-1-1 1,0 0 0,0 0 0,0 1 0,1-1 0,-1 0 0,0 0 0,1 0 0,-1 0 0,0 0 0,0 0 0,3-1 0,17 1-874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6.42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76 0 240,'0'0'2334,"-3"17"-2162,-51 217 217,49-205-380,-7 17 8,10-37-13,4-16-5,0 1 0,0 0 0,0 1 0,1-1 0,0 0 0,0 1 0,1-1 1,6-7-1,-1-1-17,4-6 0,2-1-1,0 1 0,34-33 1,-48 52 23,1 0 1,-1-1-1,1 1 0,-1 0 1,1 0-1,-1 0 1,1 0-1,0 0 1,0 0-1,0 1 0,-1-1 1,1 0-1,0 1 1,0-1-1,0 1 1,0 0-1,0 0 0,0 0 1,0 0-1,0 0 1,0 0-1,2 1 1,-1 0 6,-1 0 0,1 1 0,-1-1 0,1 1 0,-1-1 0,0 1 0,1 0 0,-1 0 0,0 0 0,0 0 0,0 0 0,-1 0 0,3 4 0,4 7 49,-1 1-1,0 0 1,-1 1-1,5 18 1,-10-31-56,2 10 0,-1 1 0,0 0 1,-1 1-1,0-1 0,-1 15 0,0-23-31,0-4-13,0 0 0,-1 1 0,1-1 0,0 0 0,0 0 0,0 0-1,1 0 1,-1 0 0,0 1 0,0-1 0,1 0 0,-1 0 0,0 0-1,1 0 1,-1 0 0,1 0 0,-1 0 0,1 0 0,0 0 0,-1 0-1,1 0 1,0-1 0,0 1 0,0 0 0,-1 0 0,1-1 0,0 1-1,0 0 1,0-1 0,0 1 0,0-1 0,0 1 0,2-1 0,7 1-942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7.30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199 1811 944,'0'0'2174,"4"0"-2123,46 1-28,-20 1 23,0-2-1,54-6 1,-78 4-28,1 0 0,-1 0 0,1-1 0,9-4 1,-14 6-6,-1 0 1,1 0-1,0 0 1,-1 0-1,1 0 1,-1 0-1,1 0 1,-1 0-1,0 0 1,0-1-1,1 1 1,-1-1-1,0 1 1,0-1-1,0 1 1,0-1-1,-1 0 1,1 1-1,0-1 1,0-2-1,8-22 290,1-47-223,2-108-60,-5 102-14,3-39 1,28-539-137,-38 351 289,-2 273-90,-1-1 1,-8-34 0,0-1-27,-6-11-16,15 71-12,0-5 48,2 13-53,1 1-1,-1-1 0,0 1 0,0-1 0,0 1 0,0 0 1,0-1-1,0 1 0,0-1 0,0 1 0,0-1 0,0 1 1,0-1-1,0 1 0,0-1 0,0 1 0,-1 0 0,1-1 1,0 1-1,0-1 0,0 1 0,-1 0 0,1-1 0,0 1 0,0 0 1,-1-1-1,1 1 0,0 0 0,-1-1 0,1 1 0,0 0 1,-1 0-1,1-1 0,-1 1 0,1 0 0,0 0 0,-1 0 1,1-1-1,-1 1 0,0 0 0,-1 0 99,-10 0 1,-29 3 1,1 1-1,0 2 1,-44 13-1,-50 8-82,-7-17-86,215 1-3114,-26-10 2154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19.4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49 17 16,'0'-17'3151,"0"355"-3035,-11-342-538,-7-4-304,-2 1-793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5:37.90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277 212 256,'0'0'1430,"-9"-2"-1172,-31-13 57,19 7-211,1 0 0,-2 2-1,1 0 1,-1 2-1,-39-4 1,11 8 382,40 0 82,34 0-445,141-3-180,496-67 206,116-7 109,-155 73 232,-561 8-455,118 22-1,-99-12 47,-70-13 207,-93-35-2953,19 23 594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4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742 42 88,'0'0'1164,"0"-3"-977,0 2-159,0 0-1,0 0 1,0 0 0,-1 1-1,1-1 1,0 0 0,-1 0 0,1 0-1,-1 0 1,1 1 0,-1-1-1,0 0 1,1 1 0,-1-1-1,0 0 1,1 1 0,-1-1 0,0 1-1,1-1 1,-1 1 0,0-1-1,0 1 1,-1-1 0,-32-10 145,-37 4-139,36 4-3,0 3 0,0 1-1,1 1 1,-1 2 0,0 1-1,-41 13 1,59-13-24,-14 4 13,1 2 0,1 1 0,0 1 0,-28 17 0,54-28-21,0 0-1,1 0 1,-1 0 0,0 1 0,1 0 0,0-1 0,-1 1 0,1 0 0,0 0 0,0 0 0,1 0 0,-1 0 0,1 1 0,-1-1 0,1 0 0,0 1 0,0-1 0,1 1 0,-1-1 0,1 1 0,-1-1 0,1 1 0,0 0 0,1-1 0,-1 1 0,1 3 0,1 1-2,0 0 0,1 0 1,-1-1-1,1 1 1,1-1-1,-1 1 1,2-1-1,-1-1 1,0 1-1,9 8 1,12 11 13,29 22 0,26 27 31,-72-67-38,-1 1-1,0-1 1,-1 1-1,0 1 0,0-1 1,-1 1-1,6 16 1,-10-22 11,0 1 0,0-1 0,0 1 0,0-1 1,-1 1-1,0 0 0,0-1 0,0 1 0,0 0 0,-1-1 1,0 1-1,0 0 0,0-1 0,-1 0 0,1 1 1,-1-1-1,0 0 0,0 1 0,-1-1 0,1-1 1,-1 1-1,0 0 0,0 0 0,0-1 0,0 0 0,-1 0 1,-5 5-1,-4 1 33,0 0 1,0-1 0,-1 0-1,0-1 1,-1-1-1,-28 9 1,15-8 3,0-2 1,0-1-1,-1-1 0,-53-2 0,81-1-55,1 0 0,0 0 0,0 0 0,0 0 0,-1 0 0,1 0-1,0 0 1,0 0 0,0 0 0,-1 0 0,1 0 0,0 0 0,0 0-1,-1 0 1,1 0 0,0 0 0,0 0 0,0 0 0,-1 0 0,1 0 0,0 0-1,0-1 1,0 1 0,0 0 0,-1 0 0,1 0 0,0 0 0,0 0-1,0-1 1,0 1 0,-1 0 0,1 0 0,0 0 0,0 0 0,0-1-1,0 1 1,0 0 0,0 0 0,0-1 0,6-7-252,14-8-354,14-1-538,7-2-412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110 42 264,'0'0'1747,"3"-7"-1434,8-20-15,-8 20 331,-6 18-531,-5 8-73,1 1-1,1-1 1,-5 26 0,-4 15 68,-36 131 121,43-168-197,7-18-15,-1-1 0,1 1 0,-1-1 0,1 1 0,0 0 0,0 6 0,1-11-2,0 0 0,0 0 0,0 1 0,0-1 0,0 0-1,0 0 1,0 1 0,0-1 0,0 0 0,0 0 0,0 1 0,0-1 0,0 0 0,0 0-1,-1 1 1,1-1 0,0 0 0,0 0 0,0 0 0,0 1 0,0-1 0,-1 0 0,1 0 0,0 0-1,0 0 1,-1 1 0,1-1 0,0 0 0,0 0 0,0 0 0,-1 0 0,1 0-11,-1 0 1,1 0-1,0 0 1,0 0-1,-1 0 0,1-1 1,0 1-1,0 0 1,0 0-1,-1 0 1,1-1-1,0 1 1,0 0-1,0 0 1,-1-1-1,1 1 1,0 0-1,0 0 1,0-1-1,0 1 0,0 0 1,0 0-1,0-1 1,0 1-1,-1 0 1,1-1-1,0 1 1,0 0-1,0-1 1,0 1-1,1 0 1,-1 0-1,0-1 1,0 1-1,0-21-524,0-8-456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5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995 1 440,'0'0'1802,"-32"3"-1649,-103 13-23,-36 12 390,84-18-461,2 3 0,0 5 0,-118 39 0,196-54-62,0 0-1,0 0 1,0 0 0,0 1 0,0 0-1,1 0 1,-1 1 0,1 0 0,-9 9 0,12-10 2,0 0 0,0 0 0,0 0 0,1 1 0,0-1 0,0 1 0,0 0 0,0 0 0,0 0 0,1 0 0,0 0 0,0 0 0,1 0 0,-1 0 0,1 6 0,-1 115 200,4 153 409,2-236-482,3 1 1,15 50 0,-2-10 23,-7-20-36,-2 1 0,-4 0 0,0 77 0,-7-101-57,-1-1-1,-3 0 1,-1 1 0,-13 54-1,-52 107 20,63-181-60,-1-1 0,-1 0 0,-1 0-1,-1-1 1,0 0 0,-23 31 0,30-46-14,1-1 0,0 1 0,0 0 0,0-1-1,1 1 1,-1 0 0,1 0 0,0 0 0,0 0 0,0 0 0,1 0 0,-1 0 0,1 1 0,0-1 0,1 4 0,-1-7-4,0 0 1,1 0 0,-1 0 0,1 0 0,-1 0 0,1 0 0,-1-1 0,1 1 0,0 0 0,-1-1-1,1 1 1,0 0 0,0-1 0,-1 1 0,1-1 0,0 1 0,0-1 0,0 1 0,0-1 0,0 0-1,-1 1 1,1-1 0,0 0 0,0 0 0,2 1 0,34 4 1,-31-4-1,240 6 458,-161-8-267,309-5-395,-442 7-1556,16 1 320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7.82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36 192,'0'0'783,"13"-5"-708,41-17 9,-49 20-60,0 1 1,1-1-1,-1 1 1,0 0-1,0 0 1,1 1 0,-1-1-1,1 1 1,-1 0-1,0 1 1,1-1-1,-1 1 1,6 2 0,-7-2-25,0 1 1,-1 0 0,1-1-1,-1 1 1,0 0-1,1 1 1,-1-1 0,0 1-1,0-1 1,-1 1 0,1 0-1,0 0 1,-1 0-1,0 0 1,0 1 0,0-1-1,0 0 1,0 1 0,-1 0-1,2 3 1,0 5 4,-1-1 0,1 1 0,-2-1 0,0 1 1,0 17-1,28-29 15,13-1 132,-17 0-230,0 1-1,0 1 1,0 1-1,0 1 0,32 8 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0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540 2 224,'0'0'1658,"-17"0"-1578,-2-1-64,-10 1 28,0 0-1,1 2 1,-45 8-1,24 2 89,-51 20 1,79-24-92,0 2 1,1 0-1,0 1 1,-33 24 0,50-32-43,0 0 1,1 0 0,0 0-1,0 0 1,0 0 0,0 1-1,0-1 1,0 0 0,1 1-1,0-1 1,0 1 0,0 0 0,0-1-1,0 6 1,0-1-1,0-1-1,1 1 1,0-1 0,0 1 0,1-1-1,2 13 1,0-12 1,0-1 0,0 1-1,1-1 1,0 0 0,0 0-1,0-1 1,1 1-1,0-1 1,7 6 0,57 52 21,-62-58-15,134 126 180,-137-128-166,0 1 0,0 0 1,-1 0-1,0 0 0,0 0 1,0 0-1,-1 1 0,1 0 1,-1-1-1,0 1 0,-1 0 1,0 0-1,0 0 0,0 0 1,0 0-1,-1 0 0,0 0 1,-1 0-1,-1 11 0,1-14-2,-1-1 0,1 1 0,-1-1 0,0 1-1,0-1 1,0 0 0,0 0 0,0 0 0,0 0-1,0 0 1,-1 0 0,1-1 0,-1 1 0,1-1-1,-6 2 1,-45 18 107,44-19-95,-15 4-1,-1-1-1,0 0 0,0-3 0,-1 0 1,-31-2-1,54 1-34,1-1 1,-1-1 0,1 1-1,-1 0 1,1 0 0,-1-1-1,1 0 1,-1 1-1,1-1 1,0 0 0,-1 0-1,1 0 1,0 0-1,0-1 1,0 1 0,0-1-1,0 1 1,0-1 0,-3-3-1,4 3-20,0 1-1,1 0 1,-1-1-1,1 0 1,-1 1-1,1-1 1,0 1-1,-1-1 1,1 0-1,0 1 1,0-1 0,0 1-1,0-1 1,0 0-1,1 1 1,-1-1-1,0 1 1,1-1-1,-1 1 1,1-1-1,0 1 1,-1-1-1,1 1 1,0-1-1,0 1 1,0 0 0,0-1-1,0 1 1,0 0-1,2-2 1,2-1-105,0 0 0,0 0 1,1 0-1,-1 1 0,7-3 0,37-19-993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5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16,'0'0'1956,"17"0"-1845,111 0 236,-112 0-291,-5 0-3,1 0 1,0 0-1,-1 1 1,1 0 0,19 6-1,-29-6-50,1 0 0,0 0 0,-1 0 0,1 1 0,-1-1 0,1 1 0,-1-1-1,0 1 1,0 0 0,0 0 0,0 0 0,0 0 0,0 0 0,0 1 0,-1-1 0,1 0-1,-1 1 1,1-1 0,-1 1 0,0 0 0,0-1 0,0 1 0,-1 0 0,1 0 0,-1 0-1,1-1 1,-1 1 0,0 0 0,0 4 0,-1-3 10,1 1 0,-1-1 0,1 1 0,-1-1 0,-1 1 0,1-1 1,-1 0-1,1 1 0,-1-1 0,0 0 0,-1 0 0,1 0 0,-1 0 0,-4 4 0,-3 3 28,0-1 0,-1 0 0,-13 9 0,22-18-42,0 0 0,1 0 0,-1 1 0,1-1-1,-1 1 1,1-1 0,0 1 0,0-1 0,0 1 0,0 0 0,0 0 0,0-1 0,0 1 0,0 0-1,1 0 1,-1 0 0,1 0 0,-1 0 0,1 0 0,0 0 0,0 0 0,0 0 0,0 0-1,0 0 1,0 0 0,0 0 0,1 0 0,-1 0 0,1 0 0,0 0 0,-1 0 0,1 0-1,1 1 1,2 3-1,0 1 0,0-2 0,0 1 1,1 0-1,0-1 0,0 0 0,11 9 0,7 3 23,33 20 1,-49-33-46,0 0-1,1 0 1,-1-1-1,1 0 1,0 0-1,0-1 1,0 0-1,0 0 1,11 0-1,-17-10-934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7.2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52 0 192,'0'0'1987,"-9"0"-1780,-23 0 44,22 0-16,30 0-172,12 2 33,0 1-1,47 11 0,-12-2 103,15 0 16,226 38 364,-1 28-320,-198-42-233,-109-34 1,1 0 0,-1 0 0,1 0 0,-1 1 0,0-1 0,0 0 0,0 0 0,0 1 0,-1 1 0,1 2-20,-4 82 203,-15 90 1,0-11-7,-49 678 188,40-610-21,21-188-336,-28 142 113,28-156-115,-6 20 27,-30 78 1,41-125 13,2-6-61,0 0-1,0 0 0,0 1 0,0-1 1,0 0-1,0 0 0,0 0 0,0 0 1,0 1-1,0-1 0,0 0 1,-1 0-1,1 0 0,0 0 0,0 1 1,0-1-1,0 0 0,0 0 0,0 0 1,0 0-1,0 0 0,-1 0 0,1 1 1,0-1-1,0 0 0,0 0 1,0 0-1,0 0 0,-1 0 0,1 0 1,0 0-1,0 0 0,0 0 0,0 0 1,-1 0-1,1 0 0,0 0 0,0 0 1,0 0-1,0 0 0,-1 0 0,1 0 1,0 0-1,0 0 0,-2 0-74,1 0 101,-19-11 232,-24-1-155,-2 2 1,-77-6-1,76 10-82,-60-5-29,-137-22 73,226 28 124,70-35-5444,-11 24 3893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23.1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76 6627 216,'0'0'1536,"-15"0"-1349,-45-1 122,99-7-219,1-2-1,67-26 1,76-45 276,-144 63-338,303-172 308,-305 165-271,-1-3-1,54-52 0,-44 37-15,-12 11-4,-2-1 0,-1-2 0,-2-1 0,-1-2 0,-2 0 0,-2-2 0,-1 0 0,-3-2 0,-1 0 0,17-57 0,19-120 86,-2 9-88,-32 138-8,35-106 36,-13 44-12,47-247 1,-65 257-42,21-192 42,-33 203-19,-3-16 117,-8-162-1,-4 140-130,-19-327 29,-2 330 60,14 103-80,2 0 0,-2-61 0,-1-49-18,1-1-7,-1 14-4,0 3 6,0-43 8,10-275-14,10 308 0,-9 124-11,8-41 1,-5 40 3,2-43 0,-5 52 0,0 0 0,8-30 0,1-4-8,6-26-21,14-98-15,-26 143 37,3-28-14,-7 55 13,1 0 0,0 1 0,0-1 0,0 0 0,0 1 0,1-1 0,-1 1 0,1 0 0,0-1 0,4-4 0,7-18-79,-9 21 77,-1 0 1,1 0-1,0 1 1,1-1-1,0 1 1,-1 0-1,7-5 1,16-18-6,-3-1-8,1 1 0,1 0 0,2 2 0,0 1 0,49-31 0,-47 40-24,2 1 1,0 1-1,1 2 1,63-14 0,-60 20 11,-1 1 0,1 2-1,-1 1 1,37 4 0,-13-1 56,-57-1-4,27 2 18,48 12 145,-7 21-128,-31-14-53,-29-15 7,1 0 1,-1-1 0,17 6-1,-26-9 1,-1-2 52,1 1-127,-1 0 43,1-1-1,-1 1 0,1 0 0,-1 0 0,1-1 1,0 1-1,-1-1 0,1 1 0,0-1 0,-1 1 0,1-1 1,0 1-1,0-1 0,-1 1 0,1-1 0,0 0 0,0 0 1,0 1-1,-1-1 0,1 0 0,0 0 0,0 0 0,0 0 1,0 0-1,0 0 0,-1 0 0,2 0 0,35-1 321,-27 1-321,-5 0 56,13-1-40,-17 1 17,-1 0-1,0 0 1,1 0 0,-1 0-1,0 0 1,0 0 0,1 0-1,-1 0 1,0 0 0,1 1-1,-1-1 1,0 0 0,0 0-1,1 0 1,-1 0 0,0 0-1,0 0 1,0 1 0,1-1-1,-1 0 1,0 0 0,0 0-1,0 1 1,1-1 0,-1 0-1,0 0 1,0 1 0,0-1-1,0 0 1,0 0 0,0 1-1,1-1 1,-1 0 0,0 1-1,0-1 1,0 0 0,0 0 0,0 1-1,0-1 1,0 0 0,0 0-1,0 1 1,0-1 0,0 0-1,-1 1 1,1-1 0,0 0-1,0 0 1,0 1 0,0-1-1,-1 1 1,-38-1 50,-451 3-74,469-5 42,1 0 0,-1-2-1,0 0 1,1-1 0,-29-12 0,23 8 98,7 1-40,12 5-77,-1-1 0,0 1 1,0 1-1,-1 0 0,1 0 0,-12-1 1,12 2-1,7 1 14,1-3-26,0 3-33,0 22-1361,1 10 378,7 1 23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8.1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59 1 176,'0'0'3061,"0"13"-2939,0 1080 1285,-39-1137-4207,20 24 1402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8.7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0 152,'0'0'2295,"2"14"-1908,1-9-341,0 0 0,1 0 0,0-1 1,0 1-1,0-1 0,0 0 0,7 5 0,19 21 109,-20-16-118,2 0 0,0-1 0,0 0 0,1-1 0,1-1 0,0 0 0,1 0 1,0-2-1,0 0 0,1 0 0,0-2 0,0 0 0,1-1 0,0 0 0,0-1 0,1-1 0,-1-1 0,30 2 0,-35-5 2,-1 1-1,0-1 1,0-1-1,1 0 1,-1-1 0,0 0-1,0-1 1,0 0-1,-1-1 1,18-8-1,116-77 155,-92 54-139,-51 33-135,1 1 0,-1-1 0,0 1 1,0-1-1,-1 0 0,1 0 0,0 1 0,-1-1 0,1 0 0,-1 0 0,1 0 1,-1 0-1,0 1 0,0-1 0,0 0 0,0 0 0,0 0 0,0 0 0,0 0 1,-1 0-1,1 1 0,-1-1 0,1 0 0,-3-3 0,-13-11-1246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7.4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 14 240,'0'0'1179,"-5"-1"-998,-24-5 1150,272-1-1133,-168 8-121,523 32 406,10 59-115,-294-52-202,-43-7 36,-142-10 310,-60-16-461,-156-12-2241,28-6 112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9.4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4373 232,'0'0'1487,"2"-12"-1183,61-7-226,-28 9 3,0-2 1,-1 0 0,34-19-1,-17 4 30,-24 14-60,-1-1 0,0-2 0,-1 0 0,0-1-1,38-38 1,-37 27 12,-2-2 0,-2-1 0,0-1 0,-3-1 0,0 0 0,-2-2-1,-2 0 1,-1-1 0,-2 0 0,-1-1 0,-2 0 0,7-59 0,-5-6 95,-5-1 1,-4 0-1,-21-187 0,-11-173-76,29 389-81,0 24 9,7-80 0,-5 118-9,22-199 14,-16 69 15,-4 39-22,5 0-1,27-129 0,-16 143-7,5 2 0,4 0 0,75-163 0,-63 175 4,125-224-49,-149 271 49,-1 0 0,0-1 0,-3 0 1,0-1-1,9-39 0,-17 55-8,1 0 0,1 0 0,0 1-1,1 0 1,0 0 0,1 1 0,1 0 0,0 0 0,11-11 0,-14 16-7,11-10 10,1 0-1,0 2 1,2 0 0,0 1-1,0 1 1,24-11 0,24-16 7,-47 27-14,0 0-1,1 1 0,0 2 1,0 0-1,1 1 0,1 2 1,0 0-1,0 1 0,0 2 1,0 0-1,47 0 0,154 4 189,-223 0-192,-2 8-568,0-7 557,0 0 1,0 0-1,0 0 0,-1 0 0,1 0 0,0 0 1,-1 0-1,1 0 0,-1 0 0,1-1 0,-1 1 1,1 0-1,-1 0 0,1 0 0,-1-1 0,0 1 1,1 0-1,-1-1 0,0 1 0,0-1 1,0 2-1,-57 35-700,-10 5-59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9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244 893 168,'0'0'1667,"-6"-2"-1526,-5-1-74,-21-8 751,31 10-789,0 1 0,0 0 0,0-1 0,0 1 0,0 0 0,0 0 0,0 0 0,0-1 0,-1 1 1,1 0-1,0 1 0,0-1 0,0 0 0,-2 0 0,-5 0 348,5-15-238,4 11-133,0-1 1,0 1 0,1 0-1,0 0 1,0-1-1,0 1 1,0 0-1,0 0 1,1 1-1,0-1 1,0 1 0,0-1-1,0 1 1,0 0-1,6-4 1,18-22 1,42-53 21,-43 54-23,24-34 1,-34 40 38,-12 18-4,-1-1 1,1 1 0,-1-1-1,0 1 1,-1-1-1,1 0 1,-1 0 0,0 0-1,0 0 1,0 0-1,-1-1 1,0 1 0,0 0-1,0-1 1,0-7-1,-11-19 138,6 24-117,3 7-47,1 0-1,-1 1 1,1-1 0,-1 1-1,1-1 1,-1 0 0,1 1-1,0-1 1,-1 0-1,1 1 1,0-1 0,0 0-1,-1 0 1,1 1 0,0-1-1,0 0 1,0 0 0,0 1-1,0-2 1,-1-7 37,-1 0 0,0 1 0,0-1 0,-1 1 0,0-1 0,0 1 1,-1 0-1,-5-8 0,-3-9 46,4 9-16,-2 1 1,1 0-1,-2 0 1,0 1-1,-1 0 1,0 1 0,-1 1-1,-19-15 1,-121-78 1034,127 90-937,16 11-86,1-2 0,0 1-1,0-2 1,0 1 0,1-1 0,-10-9 0,18 15-101,0 1 0,0 0-1,0 0 1,0 0 0,0 0-1,0-1 1,0 1 0,0 0-1,0 0 1,0 0 0,0 0-1,0 0 1,0-1 0,0 1-1,0 0 1,0 0 0,1 0-1,-1 0 1,0 0-1,0-1 1,0 1 0,0 0-1,0 0 1,0 0 0,0 0-1,1 0 1,-1 0 0,0 0-1,0 0 1,0 0 0,0-1-1,0 1 1,1 0 0,-1 0-1,0 0 1,0 0 0,0 0-1,0 0 1,1 0-1,-1 0 1,0 0 0,0 0-1,0 0 1,0 0 0,1 0-1,-1 0 1,0 0 0,0 1-1,0-1 1,0 0 0,15-1-331,-12 1 237,60-1-1102,-34-1 622,1 1 0,0 2-1,0 1 1,-1 1 0,46 11 0,-33 2-792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0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353 1 216,'0'0'1344,"1"0"-1310,-1 0 0,0 0 0,0 0 0,1 0 0,-1 0 0,0 0 1,0 0-1,1 0 0,-1 0 0,0 0 0,4 2 578,-4-1-578,1-1 0,-1 0 0,0 0 0,0 0 0,0 1 0,0-1 0,0 1 0,1 117 273,-12 334 270,-13-180-427,-61 754 207,-23-270 66,45-428-18,48-270-302,10-41-74,-5 30-1,0 13-57,10-59 38,-3-2-466,3 1 433,-1 0 1,0 0 0,1 0-1,-1 0 1,0-1 0,1 1-1,-1 0 1,1-1 0,-1 1-1,1 0 1,-1-1 0,1 1 0,-1-1-1,1 1 1,-1-1 0,1 1-1,-1-1 1,1 1 0,0-1-1,-1 0 1,1 1 0,0-1 0,0 1-1,-1-1 1,1 0 0,0 1-1,0-1 1,0 0 0,0 1-1,0-1 1,0 0 0,0 0 0,-6-25-712,-3-41 0,8 10-507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8.1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1 152 288,'0'0'1136,"127"-81"-1128,-117 62-8,0 3-72,0-3-152,0 3-224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8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108 169 88,'0'0'1750,"-14"-9"-1538,-1-1-138,1 1 52,0 0-1,-16-6 1,9 7 952,73 4-1183,-16-1 66,749-76 24,5 62 196,-651 29-140,148 29 1,127 49 88,-293-61-94,-51-13-31,1-3 1,1-2-1,86-3 0,-156-6-62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7.80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0 160 232,'0'0'1128,"17"-7"-976,1-1-106,-5 1-2,1 1-1,0 1 0,1 0 1,-1 1-1,1 0 0,20-1 1,760-41 1245,10 42-630,-512 5-461,613 7 382,-192-14-22,-713 7-565,0-1-1,0 0 1,1 0-1,-1 0 1,0 0-1,0 0 1,0 0-1,0-1 0,0 1 1,0 0-1,0-1 1,0 1-1,0 0 1,0-1-1,0 1 0,0-1 1,0 0-1,0 1 1,0-1-1,1-1 1,-1 1-47,-1 0 0,0 1 0,0-1 1,1 0-1,-1 0 0,0 0 1,0 0-1,0 0 0,0 0 0,0 0 1,0 1-1,0-1 0,0 0 1,-1-2-1,1-5-295,5-6-455,-4-3-329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8.8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25 36 176,'0'0'1236,"-2"-6"-1077,-4-18-28,1 18 46,3 10 152,1 11-184,-7 339 200,8-265-272,4 215 145,24 32-18,3 64 50,-22 526 292,-10-594-190,1 71-23,0-403-326,0 0-1,0 0 1,0 0-1,0 0 0,1 0 1,-1 0-1,0 0 1,0 1-1,0-1 0,0 0 1,0 0-1,1 0 1,-1 0-1,0 0 0,0 0 1,0 0-1,0 0 1,1 0-1,-1 0 0,0 0 1,0 0-1,0 0 1,1 0-1,-1 0 0,0 0 1,0 0-1,0 0 0,0 0 1,1 0-1,-1 0 1,0-1-1,0 1 0,0 0 1,0 0-1,0 0 1,1 0-1,-1 0 0,0 0 1,0 0-1,0-1 1,0 1-1,0 0 0,0 0 1,0 0-1,0 0 1,1 0-1,-1-1 0,0 1 1,0 0-1,0 0 1,0-1-1,7-7-141,19-74-1620,-11 50 678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5.57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0 597 168,'0'0'891,"2"4"-700,3 12 13,-4-12 17,0-4-171,0 0 0,0 0 0,-1 0-1,1 0 1,0 0 0,0-1 0,0 1 0,0 0 0,0 0 0,-1 0 0,1-1-1,0 1 1,0 0 0,-1-1 0,1 1 0,0-1 0,1 0 0,1-4-30,1-1 1,-1 1 0,-1-1 0,1 0 0,-1 0 0,0 0 0,2-7 0,5-16 9,74-145 38,-2 4-33,-64 132-23,0 0 55,21-70 0,-34 102 50,-2 16-118,-1 19-40,0 2 49,8 42 1,-2-23 23,-7-50-31,0 11 2,2-1 1,0 0 0,0 0-1,5 13 1,-7-23-5,0 1 0,0-1 1,1 1-1,-1-1 0,0 1 0,0-1 0,1 1 0,-1-1 1,1 0-1,-1 1 0,0-1 0,1 1 0,-1-1 1,1 0-1,-1 0 0,1 1 0,-1-1 0,1 0 0,-1 0 1,1 1-1,-1-1 0,1 0 0,-1 0 0,1 0 1,-1 0-1,1 0 0,-1 0 0,1 0 0,-1 0 0,1 0 1,-1 0-1,1 0 0,-1 0 0,1-1 0,-1 1 1,1 0-1,-1 0 0,1 0 0,-1-1 0,1 1 1,-1 0-1,1-1 0,-1 1 0,1 0 0,-1-1 0,0 1 1,1 0-1,-1-1 0,1 0 0,19-22-37,95-174 20,-111 185 22,-1 6-33,0 18-26,7 121 94,-1-11 57,-7-101-98,2 1 0,1-1-1,11 33 1,-14-48-84,0 0-1,1 0 1,0 0-1,0 0 1,1 0-1,-1-1 1,1 1-1,0-1 1,1 0-1,-1 0 1,1-1-1,0 1 1,0-1-1,0 0 1,7 4-1,13 1-1000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00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236 0 800,'0'0'2615,"-12"0"-2456,4 1-140,3-2-13,-1 1-1,0 1 0,0-1 1,0 1-1,1 0 0,-1 0 0,0 1 1,1-1-1,-1 1 0,1 1 1,0-1-1,-10 6 0,-1 4-11,0 1 0,1 0 0,1 1 0,-15 18 0,24-26 2,0 1-1,1-1 1,0 1 0,0 0-1,0 0 1,1 0-1,0 1 1,1-1-1,-1 1 1,1 0-1,1-1 1,-1 1 0,1 11-1,0-15-1,1 0 0,0 0 0,1 0 0,-1 0 0,1 1 0,0-1 0,0 0 0,0 0 0,2 6 0,-1-8-4,-1 0 0,1-1 1,0 1-1,0 0 0,-1 0 0,1-1 1,0 1-1,0-1 0,1 1 0,-1-1 0,0 0 1,0 0-1,1 0 0,-1 0 0,0-1 1,1 1-1,3 0 0,-1 1 8,0-1 1,1 0-1,-1 0 0,0-1 0,0 1 1,1-1-1,-1 0 0,0 0 0,1-1 1,-1 0-1,0 0 0,0 0 1,0 0-1,0-1 0,0 0 0,0 0 1,0 0-1,0-1 0,7-5 0,-2-2 25,-1-1-1,0-1 0,-1 1 0,0-1 0,-1-1 0,-1 1 1,0-1-1,0-1 0,-1 1 0,5-23 0,-8 25 56,-1 6 241,5 14-279,7 18-64,2-1 1,1-1 0,26 34-1,-17-28-28,-13-15-76,0-1 1,18 16-1,-26-27 50,0 0 0,0-1-1,1 0 1,-1 0 0,1 0 0,0-1-1,0 1 1,-1-1 0,2-1 0,-1 1-1,0 0 1,10 0 0,21 0-750,-10-2-442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35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16 0 448,'0'0'2065,"-1"22"-2023,-1 0-17,-3 119 122,5 35-5,-4-145-138,1-21-86,2-15-206,2 2 295,-1 1 0,1-1 0,0 0 0,0 0-1,0 0 1,0 0 0,0 1 0,1-1 0,-1 0 0,1 1 0,0 0-1,0-1 1,0 1 0,0 0 0,0 0 0,0 0 0,0 0 0,1 0-1,3-2 1,6-3 57,0 0 1,22-9-1,12-1 71,66-15 0,-12 4-600,-83 21-151,-8 1-510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67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39 265 184,'0'0'2622,"0"0"-2610,0 1 1,0-1-1,0 0 0,0 0 0,0 0 1,0 0-1,-1 0 0,1 1 1,0-1-1,0 0 0,0 0 0,0 0 1,0 0-1,-1 0 0,1 0 1,0 0-1,0 0 0,0 0 1,0 0-1,-1 0 0,1 1 0,0-1 1,0 0-1,0 0 0,-1 0 1,1 0-1,0 0 0,0 0 0,0-1 1,0 1-1,-1 0 0,1 0 1,0 0-1,0 0 0,0 0 1,0 0-1,-1 0 0,1 0 0,0 0 1,0 0-1,0 0 0,0-1 1,0 1-1,-1 0 0,1 0 0,0 0 1,0 0-1,0 0 0,0-1 1,0 1-1,0 0 0,0 0 1,0 0-1,0 0 0,0-1 0,-1 1 1,1 0-1,0 0 0,0 0 1,0-1-1,0 1 0,0 0 0,0 0 1,-5-13 13,-1-1 0,2 1 0,0-1 1,0 0-1,1 0 0,1-1 0,0 1 1,1-26-1,1-21-149,0 59 95,0 0-1,1 0 1,-1 0-1,0 1 1,1-1-1,-1 0 1,1 1-1,0-1 1,0 0-1,0 1 1,-1-1-1,1 1 1,1-1-1,-1 1 1,0-1-1,0 1 1,0 0-1,1-1 1,-1 1-1,1 0 1,-1 0-1,1 0 1,-1 0-1,1 1 1,0-1-1,-1 0 1,1 1-1,2-2 1,6 0-286,0 0 0,0 0 0,19-1 1,-21 2 38,18 1-931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02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126 391 1208,'0'0'1625,"39"116"-1601,-31-93 16,0-5-40,0-5-104,-8-36-1769</inkml:trace>
  <inkml:trace contextRef="#ctx0" brushRef="#br0" timeOffset="1">8 14 784,'0'0'3137,"-8"-13"-3145,24 15-592,15 14 272,8 4-224,1-4-161,-17-4-943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41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1176,'0'0'3210,"5"7"-3171,64 69-3,-32-38 52,34 33 44,20 22-44,-63-62-115,47 61 95,-66-79-145,0 0-1,-1 1 1,-1 0 0,0 0 0,7 23-1,-14-37 57,1 0 0,-1 1 1,0-1-1,0 1 0,0-1 0,1 1 0,-1-1 0,0 1 0,0-1 0,0 1 0,0-1 0,0 1 0,0-1 0,0 1 0,0-1 1,0 1-1,0-1 0,-1 1 0,1-1 0,0 0 0,0 1 0,0-1 0,0 1 0,-1-1 0,1 1 0,0-1 0,0 0 1,-1 1-1,1-1 0,0 1 0,-1-1 0,1 0 0,-1 1 0,1-1 0,0 0 0,-1 0 0,1 1 0,-1-1 0,1 0 0,-1 0 1,1 0-1,0 0 0,-1 1 0,-24-2-618,19 0 433,-17-3-1015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73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400 1 1072,'0'0'2993,"-180"141"-2921,117-82-16,8-2-32,8-9 0,16-9-24,15-11 0,8-10-96,8-8-368,16-10-1017,-8-10-55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9.0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 56,'0'0'1300,"11"-3"-1141,172 3-12,-182 1-135,-1 0 0,0 0-1,1 0 1,-1 0 0,0 0 0,0 0 0,0 0 0,0 1 0,0-1 0,0 0 0,0 0 0,0 0 0,0 0 0,-1 0-1,0 2 1,0-1-13,0 0-1,0 0 1,0 1-1,0-1 0,0 0 1,0 1-1,0-1 1,1 1-1,-1-1 1,1 1-1,0-1 0,0 1 1,0-1-1,0 1 1,0 0-1,0-1 0,1 1 1,-1-1-1,1 1 1,0-1-1,0 0 1,0 1-1,0-1 0,0 0 1,0 1-1,1-1 1,-1 0-1,1 0 0,-1 0 1,1 0-1,3 2 1,2 1-8,0 0 1,0 0-1,12 13 1,-17-16 49,0 0 1,-1 0-1,1 1 1,0-1-1,-1 1 1,1-1-1,-1 1 1,0-1-1,0 1 1,0 0-1,0 0 0,-1 0 1,1-1-1,0 7 1,-21-9 194,-57 7-272,97-4-1187,8-3 360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09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396 3 80,'0'0'1504,"-14"-3"-558,10 4-930,-1-1-1,0 1 1,0 0 0,0 0 0,0 1 0,0-1 0,1 1-1,-1 0 1,1 1 0,0-1 0,-1 1 0,1 0-1,-6 5 1,-7 7 11,-26 31 0,20-20-9,-4 5-14,2 1 1,1 1-1,2 1 0,1 1 0,2 0 0,1 2 0,2 0 0,1 1 0,-12 55 1,22-73-20,-4 38 1,9-51 10,-1 0-1,1 0 0,0 1 0,1-1 1,0 0-1,0 0 0,0 0 1,5 12-1,-2-11 0,1 0 1,0-1 0,0 1-1,1-1 1,0 0-1,0-1 1,1 1-1,-1-1 1,1-1 0,12 8-1,-6-4 1,1-1 0,0-1 1,0 0-1,1-1 0,19 6 0,-17-8 3,1 0 1,-1-2 0,1 1-1,0-2 1,0 0-1,32-4 1,-41 2 2,1-1 0,0 0 0,-1 0 0,0-1 0,1 0 0,-1 0-1,-1-1 1,1-1 0,0 1 0,-1-1 0,0-1 0,0 0 0,12-11 0,-5 0 18,-1 0 0,0-1 0,-2 0 0,0-1 0,-1-1 0,-1 0 1,0 0-1,-2-1 0,-1 0 0,0 0 0,-2-1 0,0 0 0,-1 0 0,-2 0 0,1-25 0,-3 40 1,-1 1-1,0-1 0,-1 0 0,1 1 1,-1 0-1,-1-1 0,1 1 0,-1 0 0,0 0 1,0 0-1,-1 1 0,1-1 0,-1 1 1,-1 0-1,1 0 0,-1 0 0,-7-6 1,3 4 10,-1 0 1,1 0 0,-1 1-1,-1 0 1,1 0 0,-1 1 0,0 1-1,0 0 1,-14-3 0,25 7-32,-16-3-513,25 11-585,-2-3 1016,21 14-942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4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11 2 608,'0'0'1394,"-1"-1"-1377,1 1 0,-1 0 0,1 0 0,0 0 0,-1 0 1,1 0-1,0 0 0,-1 0 0,1 0 0,-1 0 0,1 0 0,0 0 0,-1 0 1,1 0-1,0 0 0,-1 0 0,1 1 0,-1-1 0,1 0 0,0 0 1,-1 0-1,1 0 0,0 1 0,0-1 0,-1 1 0,2 5-4,1 0 0,0 1 0,0-1 0,0 0 0,1 0 0,0 0-1,0-1 1,1 1 0,0-1 0,0 0 0,7 8 0,8 13 28,-5-8-24,1 0-1,26 26 1,-23-27-1,28 37 0,-44-52-50,0 1 1,0 0 0,0-1 0,1 1 0,-1-1-1,1 0 1,-1 0 0,1 0 0,0 0 0,0 0-1,0-1 1,0 1 0,0-1 0,0 0 0,0 0-1,0 0 1,0 0 0,1-1 0,-1 1 0,0-1-1,1 0 1,-1 1 0,0-2 0,1 1 0,-1 0-1,0-1 1,0 1 0,4-2 0,15-6-929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85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0 368,'0'0'1843,"0"3"-1808,0-1-1,0 0 1,0 1-1,0-1 1,0 1-1,0-1 1,0 1 0,1-1-1,0 0 1,1 5-1,6 10 25,0 0-1,13 17 0,-3-2-26,-16-30-31,3 10 3,1-1 1,1 0-1,0-1 0,1 1 0,-1-1 0,2-1 0,11 11 1,-20-20-6,1 1-1,0-1 1,0 0 0,0 1 0,0-1 0,-1 0 0,1 0 0,0 1 0,0-1 0,0 0 0,0 0-1,0 0 1,0 0 0,0 0 0,0 0 0,-1-1 0,1 1 0,0 0 0,0 0 0,0-1 0,0 1-1,0 0 1,-1-1 0,1 1 0,0-1 0,0 1 0,-1-1 0,1 0 0,0 1 0,-1-1 0,1 1-1,-1-1 1,1 0 0,0-1 0,17-27-57,-17 27 55,31-82 7,-23 57 21,17-35 0,-25 62-19,0 1 1,-1-1-1,1 0 0,0 0 0,0 1 0,0-1 1,-1 1-1,1-1 0,0 1 0,-1-1 0,1 1 0,0-1 1,-1 1-1,1 0 0,0-1 0,-1 1 0,1 0 1,-1-1-1,0 1 0,1 0 0,0 1 0,15 23-7,-12-18-10,0 0 1,0 0-1,1-1 1,0 1-1,1-1 0,-1 0 1,1 0-1,0-1 1,0 0-1,1 0 0,0 0 1,0-1-1,0 0 1,0 0-1,0-1 0,1 1 1,15 3-1,-14-5-79,0 0-1,0 0 0,0-1 0,0 0 0,0 0 1,0-1-1,0 0 0,0-1 0,1 0 1,-1 0-1,0-1 0,-1 0 0,1-1 0,0 0 1,15-7-1,16-18-892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26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0 145 160,'0'0'1050,"10"5"-941,-2-1-72,0-1-1,0 1 1,0-1 0,1-1 0,-1 0-1,1 0 1,-1 0 0,14 0 0,-9-2 36,-8 0-29,0 0 0,0 0 0,0 0 0,0-1 0,8-1 0,-11 1-30,1 0 1,-1 0-1,0-1 0,0 1 1,0 0-1,-1 0 0,1-1 1,0 0-1,0 1 0,-1-1 1,1 0-1,-1 1 0,0-1 1,1 0-1,0-3 0,3-5 35,-1 1-1,0-1 0,0 0 0,-1 0 1,0 0-1,-1 0 0,-1 0 0,1-1 1,-2 1-1,1-1 0,-2-11 0,1 22-39,0-1 0,-1 0-1,1 1 1,0-1 0,-1 1-1,1-1 1,0 0 0,-1 1-1,1-1 1,-1 1 0,1-1-1,-1 1 1,1 0 0,-1-1-1,1 1 1,-1 0 0,0-1-1,1 1 1,-1 0 0,0-1-1,1 1 1,-1 0 0,1 0 0,-1 0-1,0 0 1,1 0 0,-1 0-1,0 0 1,-1 0 0,-24-1 88,22 1-68,-2 0-18,1 0 0,-1 0 0,1 1 0,-1 0 0,1 0 0,-1 0 0,1 0 0,0 1 0,0 0 0,-1 0 0,1 0 0,0 1 0,1-1 0,-1 1-1,0 0 1,1 1 0,0-1 0,0 1 0,0 0 0,0 0 0,1 0 0,-1 1 0,1-1 0,0 1 0,0-1 0,-3 10 0,0 1-10,0 1 1,1 0-1,0 0 0,2 0 1,0 0-1,1 1 0,-1 29 1,3-42-5,0 0 1,0-1-1,1 1 1,-1 0-1,1 0 1,0 0-1,0-1 1,0 1-1,0 0 1,1-1-1,0 1 1,-1-1-1,1 1 1,0-1-1,1 0 1,-1 0-1,1 0 1,-1 0-1,1 0 1,0-1-1,0 1 1,0-1-1,0 0 0,0 0 1,1 0-1,-1 0 1,1-1-1,-1 1 1,7 1-1,7 1-51,1-1-1,-1 0 1,1-1-1,-1-1 1,21-1 0,-26 0-26,0-1-22,-1-1-1,0 0 0,0 0 0,0-1 0,-1 0 1,1-1-1,-1 0 0,0-1 0,0 0 1,0 0-1,0-1 0,12-11 0,-4 5-218,33-23-957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5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1 138 776,'0'0'1183,"15"20"-1023,45 63-11,-51-70-116,-7-12-21,-1 0 1,0 0-1,0 0 0,0 1 0,0-1 0,0 0 1,0 0-1,0 1 0,-1-1 0,1 1 1,0-1-1,-1 1 0,1-1 0,-1 1 0,0-1 1,1 6 555,1-17-159,17-112-225,11-3-185,-30 123-11,1 1 1,-1 0 0,1-1-1,-1 1 1,1-1-1,0 1 1,0 0-1,0 0 1,0-1 0,0 1-1,0 0 1,0 0-1,0 0 1,2-1 0,-2 1-25,0 1 1,-1-1 0,1 1 0,-1 0 0,1-1-1,0 1 1,-1 0 0,1 0 0,0-1-1,-1 1 1,1 0 0,0 0 0,-1 0 0,1 0-1,0 0 1,0 0 0,-1 0 0,1 0 0,0 0-1,-1 0 1,1 0 0,0 1 0,-1-1 0,1 0-1,0 0 1,-1 1 0,1-1 0,0 1 0,-1-1-1,1 0 1,-1 1 0,1-1 0,0 2-1,9 16-660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0.01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207 45 616,'0'0'1737,"0"-8"-1548,0-22 40,0 32-229,1 0-1,-1 0 1,0-1 0,1 1-1,-1 0 1,1 0 0,0 0-1,-1-1 1,1 1-1,0 0 1,0-1 0,0 1-1,0-1 1,1 1-1,-1-1 1,0 1 0,0-1-1,1 0 1,-1 0-1,1 0 1,-1 0 0,1 0-1,0 0 1,-1 0-1,1 0 1,0 0 0,0-1-1,-1 1 1,4 0 0,5 1 0,-1 0 0,1-1 1,0 0-1,14 0 1,-21-2 4,0 0 0,-1 0 1,1 0-1,0 0 0,-1-1 0,1 1 1,-1-1-1,1 1 0,-1-1 1,0 0-1,0 0 0,0 0 0,0 0 1,0 0-1,0-1 0,0 1 0,2-5 1,11-11 68,-9 16-79,-3 2 1,0 1 0,0 0 0,-1-1 0,1 1 0,0 0 0,-1 0 0,1 0 0,-1 1 0,1-1 0,-1 1 0,1-1 0,-1 1 0,0 0 0,0 0 0,0 0 0,0 0 0,0 0 0,0 0 0,-1 0 0,3 5 0,2 2 75,-1 1 0,0 0 0,7 21 0,-8-12 15,0 0 1,-2-1-1,0 1 0,-1 0 1,-2 32-1,0-11 20,0-23-51,-1-1-1,0 1 1,-1 0-1,-1-1 1,-1 0-1,0 0 1,-2 0-1,1 0 1,-2-1 0,0 0-1,0-1 1,-2 0-1,-16 20 1,-1-4 61,0-1 1,-2-1 0,-1-2-1,-56 39 1,71-55-72,-1-1 0,-32 14 0,41-20-58,0 0 0,0-1-1,0 0 1,0 0-1,0-1 1,0 0 0,-1 0-1,1-1 1,-13-1-1,20 1 2,-1 0 0,1 0 0,0 0 0,0 0-1,0 0 1,-1 0 0,1 0 0,0 0-1,0 0 1,0 0 0,0 0 0,0-1 0,-1 1-1,1 0 1,0 0 0,0 0 0,0 0-1,0 0 1,0-1 0,0 1 0,-1 0 0,1 0-1,0 0 1,0 0 0,0-1 0,0 1-1,0 0 1,0 0 0,0 0 0,0 0 0,0-1-1,0 1 1,0 0 0,0 0 0,0 0 0,0-1-1,0 1 1,0 0 0,0 0 0,0 0-1,0-1 1,0 1 0,0-23-1052,0-11-613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7.33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533 1559 224,'0'0'1462,"-3"0"-1201,-232 12 851,63-8-612,118-5-406,53 1-93,-1 0 1,1 0-1,0 0 1,0-1-1,0 1 1,0-1 0,0 1-1,0-1 1,0 1-1,0-1 1,0 1-1,0-1 1,0 0-1,0 0 1,0 1-1,1-1 1,-1 0-1,0 0 1,1 0-1,-1 0 1,0 0 0,1 0-1,-1 0 1,1 0-1,-1 0 1,1 0-1,0 0 1,-1 0-1,1 0 1,0-1-1,0 1 1,0 0-1,0 0 1,0 0-1,0 0 1,0 0 0,0-1-1,1-1 1,0-7 12,0-1 1,1 0-1,4-11 1,-4 15-21,14-69 23,-4-2 0,5-104 0,-14-160-18,-4 201 4,-3 72 11,-3 0 0,-3 1 0,-23-84 0,-6-39 158,38 186-161,1 2 6,-1 0 1,1 0 0,-1-1 0,0 1-1,0 0 1,0 0 0,-3-5-1,3 4 35,1 3-65,86-3-74,154-28 83,20-2-88,-257 33 74,1 1-1,0 0 0,-1 1 1,1-1-1,-1 0 1,1 1-1,4 1 0,-7-1-3,0-1 0,0 1 0,0-1 0,0 1 0,0-1 0,0 1 0,0 0 0,0-1 0,0 1-1,0 0 1,-1 0 0,1 0 0,0 0 0,0 0 0,-1 0 0,2 2 0,-1 2-73,0-1 0,-1 1 0,1 0 0,-1 0 0,0 0 0,0 0 0,0 0 1,-1 0-1,0 0 0,-2 6 0,-12 44-919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8.08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334 28 456,'0'0'1820,"-3"-5"-1591,0 3-212,0 0 0,1 0 0,-1 0 0,0 0 0,0 0 1,0 0-1,0 1 0,0-1 0,-1 1 0,1 0 0,0 0 1,-1 0-1,1 1 0,-1-1 0,1 1 0,0 0 1,-1 0-1,1 0 0,-1 0 0,1 0 0,-1 1 0,1 0 1,0 0-1,-4 1 0,-6 3-14,1 1 1,0 0-1,0 1 0,1 1 0,0 0 1,1 0-1,-14 14 0,6-7-2,2 0-3,0 0 0,1 1 0,-18 24 0,28-33 0,0 0 1,0 0 0,1 1-1,0-1 1,0 1 0,1 0-1,0 0 1,0 0 0,1 1-1,0-1 1,-1 15 0,3-13-4,-1-2 1,1 0-1,1-1 0,-1 1 0,1-1 0,0 0 0,4 12 0,-4-17 5,0 0 0,0 0-1,0 0 1,0 0 0,1 0 0,-1-1-1,1 1 1,0 0 0,-1-1-1,1 1 1,0-1 0,0 1 0,0-1-1,0 0 1,0 0 0,0 0 0,0 0-1,1 0 1,-1 0 0,0-1-1,0 1 1,1-1 0,-1 0 0,3 1-1,1-1 5,0 0 0,0 0 0,-1 0 0,1-1 0,0 0 0,-1 0 0,1 0 0,-1 0 0,1-1 0,-1 0 0,0-1 0,1 1 0,-1-1 0,0 0 0,-1 0 1,1 0-1,0-1 0,4-4 0,7-8 7,-1-1 0,-1 0 0,16-24 0,-20 28-6,1-4 11,-1 0 1,0-1 0,-1 0-1,-1 0 1,10-33 0,-16 31 637,-2 31-572,-2 23-77,-7 44-1,1-14 67,-9 79 62,-14 219-39,31-182-89,0-177-15,0 0-1,0 0 1,0 0 0,0 0 0,1 0 0,-1 0 0,1 0-1,0 0 1,0 0 0,0 0 0,0 0 0,0-1-1,1 1 1,-1 0 0,1-1 0,-1 1 0,1-1-1,2 2 1,-1-2-37,1 0 0,-1 0 0,0 0 0,0-1 0,1 1 0,-1-1 0,1 0 0,-1 0 0,1 0-1,-1-1 1,1 1 0,0-1 0,-1 0 0,1 0 0,4-1 0,-2 1-52,0 0 0,-1-1 0,1 0 1,-1 0-1,1 0 0,-1-1 0,0 0 0,0 0 0,1 0 0,-1 0 0,0-1 0,-1 0 1,7-4-1,11-18-1679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9.76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1 287 72,'0'0'1720,"28"-19"-1632,-9-3-48,-9-6-24,18-3-16,-9-3-32,10-25-80,-1 9-200,-9 6-432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5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317 50 136,'0'0'1712,"-5"-5"-1536,2 3-161,-1-1-1,1 1 0,-1-1 1,1 1-1,-1 0 0,0 0 1,0 1-1,0-1 0,0 1 0,0 0 1,0 0-1,0 0 0,0 1 1,-1-1-1,1 1 0,0 0 1,0 0-1,0 1 0,-1-1 1,1 1-1,-5 1 0,-2 1 3,1 1 1,-1 0-1,1 0 0,0 1 0,0 0 0,1 1 0,-1 0 1,1 1-1,1 0 0,-1 0 0,-12 15 0,11-11-11,0 1 0,1 0 0,1 1 0,0-1 0,0 2 0,2-1 0,-1 1 0,-5 20 0,8-20-5,1 0-1,1 0 1,0 0 0,0 0-1,2 0 1,-1 1 0,2-1-1,0 0 1,6 28-1,-6-37 1,1 0-1,-1 0 1,1 0 0,0 0-1,1 0 1,-1 0-1,1-1 1,0 1-1,0-1 1,0 0-1,0 1 1,1-1 0,0-1-1,0 1 1,0-1-1,0 1 1,1-1-1,-1-1 1,1 1-1,0 0 1,0-1-1,-1 0 1,2 0 0,-1-1-1,0 1 1,0-1-1,0 0 1,1-1-1,5 1 1,-6 0 2,1-1 0,-1 1 0,1-1 0,-1 0 0,0-1 0,1 1 0,-1-1 0,0 0 0,0-1 0,1 1 0,-1-1 0,0 0 0,0 0 0,-1-1 0,1 1 0,0-1 0,-1 0 0,0 0 0,1-1 1,-1 1-1,4-5 0,7-10 5,-1 0 0,-1 0 0,-1-1 0,0-1 0,-1 0 1,-2-1-1,0 0 0,-1 0 0,0-1 0,-2 0 1,-1 0-1,-1 0 0,-1-1 0,1-35 0,-3 32 21,-1-30 104,0 54-103,0 0 0,0 0-1,0-1 1,-1 1 0,1 0 0,-1 0 0,0-1 0,0 1 0,0 0 0,0 0 0,0 0 0,0 0-1,0 0 1,-1 1 0,1-1 0,-1 0 0,1 0 0,-3-1 0,3 2 80,1 6-84,-1 72-104,11 244 220,9-44-262,-11-112-746,-6-105 78,-2-16-611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9.3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1 151 16,'0'0'1344,"10"10"-1264,-1-10-48,21-13 16,-11-6 8,21-1-32,-21-5-8,11 5-16,-11 1-40,-9-3-72,-10 9-176,0 3-304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98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23 704,'0'0'1388,"34"-3"-1204,103-10-30,-94 9-71,-40 3-65,1 1 0,-1-1-1,0 1 1,1 0 0,-1 0 0,0 0-1,1 0 1,-1 1 0,0 0 0,7 1 0,-9-1-14,0 0 0,1-1 0,-1 1 0,0 0 0,0 0 0,0 0 0,0 0 0,0 0 0,0 0 0,0 0 0,-1 0 0,1 1 0,0-1 0,0 0 0,-1 0 0,1 1 1,-1-1-1,0 0 0,1 3 0,7 34 55,-4-15-10,1 8-11,-1 0 0,-1 0 0,-2 0 0,-3 46 0,0-7-24,2-54-10,-2 38 3,2-51-3,-1-1 1,0 1-1,1-1 0,-1 1 1,0-1-1,0 1 1,0-1-1,-1 1 0,1-1 1,0 0-1,-1 0 0,1 0 1,-1 0-1,0 0 1,0 0-1,-5 4 239,7-38-39,0 31-204,0 0 0,1 0 1,0 0-1,-1 0 0,1 0 0,0 0 0,0 0 0,-1 0 0,1 0 0,0 0 1,0 0-1,0 0 0,0 0 0,0 1 0,0-1 0,1 0 0,-1 1 1,0-1-1,1 0 0,32-13-7,-22 9 0,-3 1-58,0 0-1,1 1 1,-1 0-1,0 1 0,1 0 1,0 1-1,-1-1 1,1 2-1,12 0 0,-14 2-551,-7 8-345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5.66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59 599 304,'0'0'1734,"0"-17"208,0 14-1942,1 0 0,-1-1 1,1 1-1,0 0 1,0 0-1,0-1 0,1 1 1,-1 0-1,1 0 1,-1 0-1,1 1 0,2-4 1,32-34-15,-19 22 1,127-129 13,-142 145 8,-1 0 0,1 0 0,-1 0 0,0 0 0,0 0 0,0 0 0,0-1 0,0 1 0,0 0 0,0-1 0,-1 1 0,1-1 0,-1 1 0,0-1 0,0-2 0,-1-45 36,-1 26-44,1 15 2,1 9-1,0 0 0,0-1 0,0 1 0,0-1 0,0 1 0,0-1 0,1 1 0,-1 0 0,0-1-1,0 1 1,0-1 0,0 1 0,0 0 0,1-1 0,-1 1 0,0 0 0,0-1 0,1 1 0,-1 0-1,0-1 1,1 1 0,-1 0 0,0 0 0,7-2 841,-18-12-393,-92-42-325,75 43-83,0-1 0,1-1 0,-31-24 0,55 36-34,-1 1-1,1-1 1,0 0 0,0 0-1,0 0 1,0 0-1,1 0 1,-1-1-1,1 1 1,0-1 0,0 0-1,0 1 1,-2-6-1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7.3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0 721 48,'12'0'3055,"-6"-2"-3047,1 0 0,0 0 0,-1-1 0,1 0-1,-1 0 1,0-1 0,0 0 0,0 0 0,-1 0-1,9-7 1,6-5 52,166-115 213,-29 9-158,-154 120-45,0-1-1,0 1 1,0-1 0,0 0-1,-1 0 1,1-1 0,-1 1 0,0 0-1,3-6 1,-5 8-40,1 0-1,-1-1 1,1 1 0,-1 0-1,1-1 1,-1 1 0,0-1-1,0 1 1,0 0 0,0-1-1,0 1 1,0-1-1,0 1 1,0-1 0,0 1-1,-1-1 1,1 1 0,0 0-1,-1-1 1,0 1-1,1 0 1,-1-1 0,0 1-1,1 0 1,-1 0 0,0 0-1,0-1 1,0 1 0,0 0-1,0 0 1,-2-1-1,-58-48-6,-25-20-7,-77-43-7,146 100 64,0 0 0,1 0 0,1-2 0,-18-21 0,27 28 72,8 24-2068,0-15 1856,-1 0 0,0 0 0,0 0-1,0 0 1,0 0 0,3 1 0,3 4-307,6 14-891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38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18 624 80,'0'0'1042,"-3"0"-884,3 0-111,-1-1 1,0 1-1,0 0 0,1 0 0,-1-1 0,0 1 0,1 0 0,-1-1 0,0 1 1,1 0-1,-1-1 0,0 1 0,1-1 0,-1 1 0,1-1 0,-1 0 0,1 1 1,-1-1-1,1 1 0,-1-1 0,1 0 0,0 1 0,-1-1 0,1 0 0,0 0 1,0 1-1,-1-1 0,1 0 0,0 0 0,0 1 0,0-1 0,0 0 1,0 0-1,0 1 0,0-3 0,5-38-102,5 4 62,1 0 0,32-68 0,-9 25-5,-7 8 4,25-62 28,-52 134-19,1 1 1,0-1 0,0 1-1,0-1 1,-1 1-1,1 0 1,0-1 0,-1 1-1,1 0 1,-1 0 0,1 0-1,-1-1 1,1 1 0,-1 0-1,1 0 1,-1 0-1,1 1 1,12 26-53,26 66 100,17 36 34,-56-129-99,0 0 1,0-1 0,0 1 0,1 0-1,-1-1 1,0 1 0,0 0 0,1-1-1,-1 1 1,0-1 0,1 1-1,-1-1 1,1 1 0,-1-1 0,1 1-1,-1-1 1,1 1 0,-1-1-1,1 0 1,-1 1 0,1-1 0,0 0-1,-1 1 1,1-1 0,0 0 0,-1 0-1,1 0 1,0 1 0,-1-1-1,1 0 1,0 0 0,-1 0 0,1 0-1,0 0 1,-1 0 0,1 0 0,0-1-1,-1 1 1,1 0 0,0 0-1,-1 0 1,2-1 0,-1-1-2,1 1 1,0-1-1,-1 0 1,1 1-1,-1-1 1,1 0-1,-1 0 1,0 0-1,0 0 0,0 0 1,1-3-1,137-302 79,-135 299-65,-3 5 20,1-1-1,0 1 1,0 0-1,0 0 1,0 0-1,6-6 0,-7 9-23,0-1 0,0 0-1,0 1 1,1-1 0,-1 1-1,0-1 1,0 1-1,0 0 1,1-1 0,-1 1-1,0 0 1,1 0-1,-1 0 1,0 0 0,0 0-1,1 0 1,-1 0 0,0 0-1,1 1 1,-1-1-1,0 0 1,0 1 0,1-1-1,0 1 1,3 2-5,-1 0 1,1-1-1,-1 1 0,0 1 1,0-1-1,0 1 1,0-1-1,0 1 0,5 8 1,-1-2 19,4 5 26,0 1-1,-1 0 1,0 1-1,-2 0 1,0 1-1,9 25 1,-8-11 30,-1 0 1,9 65 0,-15-72-78,3 18-150,1 48-1,-8-90 99,1 0 0,0 1 0,0-1 0,0 0 0,1 0 0,-1 0 0,0 1 0,0-1 0,1 0 0,-1 0 0,0 0 0,1 0 0,-1 0 0,1 1 0,0-1 0,-1 0 0,1 0 0,0 0 0,0-1 0,-1 1 0,1 0 0,0 0 0,0 0 0,0-1 0,0 1 0,0 0 0,0-1 0,0 1 0,0-1 0,0 1 0,1-1 0,-1 1 0,2-1 1,5 1-1047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309 0 928,'0'0'2419,"-14"3"-2249,6-2-153,-3 0-3,0 1 0,-1 0 0,1 1 0,0 1 0,0-1 0,0 2 0,-16 8 0,4 2-2,0 0-1,-29 27 0,43-35-9,1 1-1,0 0 0,1 1 0,0 0 1,0 0-1,1 0 0,0 1 0,-8 18 0,11-20-12,1 0 0,0 0 0,-2 16 0,4-22 8,0 1-1,-1-1 1,1 0-1,0 0 1,0 0-1,0 1 1,1-1-1,-1 0 1,1 0-1,-1 0 1,1 0-1,-1 0 1,1 0-1,0 0 1,0 0-1,0 0 1,0 0 0,1 0-1,-1 0 1,3 2-1,1-2-10,1 1-1,-1-1 1,1 0-1,0 0 0,0-1 1,0 1-1,0-1 1,0-1-1,12 1 1,-9-1 10,1 0 0,0-1 0,-1 0 0,1 0 0,14-5 0,-16 3 10,0-1 1,-1-1 0,0 0 0,0 0 0,0 0-1,-1-1 1,1 1 0,-1-2 0,-1 1-1,1-1 1,-1 0 0,0 0 0,7-14-1,-6 6 96,0 0 0,-1 0 0,-1 0 0,0 0 0,-1-1 0,-1 1 0,0-1 0,-1 0-1,-1-18 93,0 35-204,0 0 0,0 1 0,0-1 0,0 1 0,0-1 0,1 0 0,-1 1 0,0-1 0,1 0 0,-1 1 0,1-1 0,0 0 0,-1 0 0,1 1 0,0-1 0,0 0 0,0 0 0,0 0 0,0 0 0,1 1 0,3 3-16,95 148-56,-83-124-84,-13-23 90,0-1-1,0 0 0,0 1 1,1-2-1,7 7 0,-11-10 12,0 0 1,0 0-1,0 0 0,0 0 1,1 0-1,-1 0 0,0 0 1,1 0-1,-1-1 0,1 1 1,-1-1-1,1 1 0,-1-1 1,1 1-1,-1-1 0,1 0 1,0 0-1,-1 0 0,1 0 1,-1 0-1,1 0 0,-1 0 0,1-1 1,0 1-1,-1 0 0,1-1 1,1 0-1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24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0 608,'0'0'2534,"1"23"-2419,20 273 373,-17-204-447,-14 165 0,1-172-403,4-71 22,3-28 8,2-149 365,1 160-23,-1 1 1,1 0-1,0 0 0,0-1 1,0 1-1,0 0 0,0 0 1,0 0-1,0 0 0,1 0 1,-1 0-1,1 1 0,0-1 1,-1 0-1,1 1 0,0-1 1,0 1-1,0 0 0,3-2 1,45-23 86,-43 23-85,11-6-136,1 0 0,0 2 0,1 0 0,-1 1 0,1 1 0,1 1 0,-1 1 0,25-1 0,-34 4-1222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5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88 451 40,'0'0'3263,"-5"-3"-3128,0 0-112,0 0 0,0 0-1,1 0 1,-1-1 0,1 0 0,0 0-1,0 0 1,0-1 0,1 1 0,-1-1 0,1 0-1,-3-8 1,-1-8-25,1 0 0,2-1 0,0 0-1,1 0 1,1 0 0,1-1 0,3-22 0,-2 19-24,0 19-2,0 0-1,1-1 1,0 1-1,0 0 1,1 0-1,0 0 0,0-1 1,1 2-1,0-1 1,0 0-1,0 1 1,1-1-1,0 1 0,0 0 1,1 0-1,0 1 1,0-1-1,0 1 0,1 0 1,-1 1-1,1-1 1,0 1-1,0 0 1,1 0-1,-1 1 0,1 0 1,7-2-1,10 3-591,-7 6-315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204 499 1104,'0'0'1865,"0"77"-1729,0-46-56,0 3-32,0-9-48,-8-2-40,0-10-224,1-18-761,-1-18-183</inkml:trace>
  <inkml:trace contextRef="#ctx0" brushRef="#br0" timeOffset="1">63 75 600,'0'0'3081,"-63"-74"-3089,79 81-704,15 17 296,16 14-57,-8-4-175,-7-4-344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24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1 488,'0'0'1943,"0"0"-1889,1 0-1,-1 0 1,1 0-1,-1 1 1,1-1-1,-1 0 1,1 1-1,-1-1 1,1 0-1,-1 1 1,1-1 0,-1 0-1,0 1 1,1-1-1,-1 1 1,0-1-1,1 1 1,-1-1-1,0 1 1,0-1-1,1 2 1,0 1-20,1 0 1,0 1-1,0-1 0,0 0 1,0 0-1,1 0 1,2 3-1,6 7 42,317 405 1270,-324-413-1352,8 8-25,-1 1 1,-1 1-1,0 0 1,-1 0-1,-1 1 1,7 17-1,-15-32 12,0-1 0,0 0 0,1 0 0,-1 0-1,0 0 1,0 1 0,0-1 0,0 0 0,0 0 0,0 1-1,0-1 1,0 0 0,0 0 0,0 0 0,0 1-1,0-1 1,0 0 0,0 0 0,0 1 0,0-1-1,0 0 1,0 0 0,0 1 0,0-1 0,0 0-1,0 0 1,0 0 0,0 1 0,0-1 0,-1 0 0,1 0-1,0 0 1,0 1 0,0-1 0,0 0 0,-1 0-1,1 0 1,0 0 0,0 0 0,0 1 0,0-1-1,-1 0 1,1 0 0,0 0 0,0 0 0,-1 0-1,1 0 1,0 0 0,-13-6-550,8 0 372,0 0 0,1-1 1,-1 1-1,1-1 0,1 0 1,-1-1-1,-2-8 0,-4-20-1046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5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470 1 104,'0'0'3025,"-16"13"-2624,-29 28-112,-51 58 1,37-30-8,-73 90 194,99-115-552,-48 84-1,73-111-431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9.9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7 192,'0'0'1242,"0"-4"-1092,0 2 12,0 4-69,0 2-83,0 0-1,0 0 0,0-1 1,0 1-1,0 0 1,1 0-1,-1 0 1,1 0-1,0-1 1,0 1-1,1 0 1,-1-1-1,1 1 1,0-1-1,0 0 1,0 1-1,0-1 0,0 0 1,1 0-1,0 0 1,-1-1-1,1 1 1,0-1-1,0 1 1,0-1-1,1 0 1,-1 0-1,1 0 1,5 2-1,2-1-24,0 0-1,0 0 0,1-1 1,-1 0-1,0-1 1,1-1-1,-1 0 1,17-1-1,-27 1-11,1 0 0,-1 0 0,0-1-1,0 1 1,1 0 0,-1 0 0,0-1 0,1 1 0,-1-1-1,0 1 1,0-1 0,0 1 0,0-1 0,1 0 0,-1 1-1,0-1 1,0 0 0,0 0 0,0 0 0,-1 0-1,1 0 1,0 0 0,1-1 0,-1-9-840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25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0 104,'0'0'1047,"0"12"-975,5 90 153,29 160-1,-14-138-98,-8-14-52,-7-51-46,15 63 0,-18-86-9,-2-35 18,0-9-685,0-3-24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6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1 492 232,'0'0'926,"13"-8"-813,69-44 114,156-107 323,-167 98-478,-3-3 0,68-83-1,-265 295-1238,62-77 223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0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13 216,'0'0'1638,"5"-1"-1537,6-2-66,0 0 0,0 1 0,1 0 0,-1 1 0,0 0 0,1 1 0,-1 0 0,0 1 0,1 1 0,12 2 0,-4 1-2,0 1 0,-1 1 0,0 1 0,-1 0 0,20 12 0,155 105 78,-172-107-110,-20-16-70,1 0 1,0 0 0,-1-1 0,1 1-1,0-1 1,0 1 0,0-1 0,0 0-1,1 1 1,-1-1 0,0-1 0,0 1-1,1 0 1,-1 0 0,1-1 0,-1 1-1,0-1 1,1 0 0,-1 0 0,5 0-1,3 0-987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4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0 296 488,'0'0'902,"13"0"-806,5 0-69,77-3 158,-82 2-158,0 0 0,-1-2 0,1 1-1,-1-2 1,0 1 0,13-7 0,-12 3-3,1-1 0,-1 0 0,-1-1 0,0-1 1,0 1-1,17-20 0,-24 23-10,1 0 1,-2 0-1,1-1 0,-1 0 1,0 1-1,0-1 0,0-1 1,-1 1-1,0-1 0,-1 1 1,0-1-1,0 0 0,0 1 0,0-12 1,-2 6 15,-2-16 111,2 28-135,0-1-1,-1 1 1,1 0 0,-1 0 0,0 0-1,1 0 1,-1 0 0,0 0 0,0 0-1,1 0 1,-1 0 0,0 1 0,0-1-1,0 0 1,0 0 0,0 1 0,0-1-1,0 1 1,0-1 0,-1 1-1,-1-1 1,-3-2 10,0 2 0,0-1 1,0 0-1,-1 1 0,1 0 0,-1 1 0,1-1 0,-1 1 0,1 1 0,-1-1 0,1 1 0,0 0 1,-1 1-1,1-1 0,0 1 0,0 0 0,0 1 0,0-1 0,0 1 0,0 1 0,1-1 1,0 1-1,-1 0 0,1 0 0,-8 9 0,-1 6 31,1 1 1,1 1-1,1 0 1,-14 34-1,21-43-27,1 1-1,0 0 1,1-1 0,1 1-1,-1 1 1,2-1-1,1 21 1,0-1-15,-1-29-6,0-1 0,1 1 0,-1-1 0,1 1 1,0-1-1,0 0 0,0 1 0,0-1 0,0 0 1,1 0-1,-1 0 0,1 0 0,0 0 0,0 0 0,0 0 1,0-1-1,1 1 0,-1-1 0,1 1 0,0-1 1,-1 0-1,1 0 0,0 0 0,0 0 0,0-1 1,1 1-1,-1-1 0,0 0 0,0 0 0,5 1 0,11 2-5,-1-1-1,1-1 0,-1-1 1,27 0-1,-34-1-1,3-1-36,0 0 0,0-1-1,-1 0 1,1-1 0,0 0-1,-1-1 1,0-1 0,0 0 0,17-10-1,5-6-238,59-46-1,-92 65 274,75-59-617,-15 6-420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9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402 60 864,'0'0'1678,"-9"-8"-1259,8 11-421,1 0 1,1-1-1,-1 1 1,0 0-1,1-1 1,-1 1-1,1 0 1,0-1-1,0 1 1,0-1-1,0 1 1,0-1 0,0 1-1,1-1 1,-1 0-1,1 1 1,0-1-1,0 0 1,0 0-1,0 0 1,0-1-1,0 1 1,0 0-1,0-1 1,1 0-1,-1 1 1,5 1 0,3 0-3,0-1 1,1 1 0,-1-2-1,0 1 1,1-2 0,15 0 0,-21 0 5,1-2 0,0 1 0,-1-1 1,1 1-1,-1-2 0,1 1 0,-1 0 1,0-1-1,0 0 0,0 0 0,0-1 1,-1 1-1,0-1 0,7-7 0,10-11 7,25-35-1,-43 53-12,2 12 50,-1 0-1,0 0 0,4 17 1,-1 6 23,-1 0 0,-2 1-1,-1-1 1,-3 54 0,0-62-37,-1-14-10,1-1 0,-2 1 0,0-1 0,0 0 1,0 0-1,-1 1 0,0-1 0,-1-1 0,1 1 1,-2 0-1,1-1 0,-1 0 0,0 0 0,0 0 0,-1-1 1,0 0-1,0 0 0,-1 0 0,-8 5 0,-13 9 43,-1-1 1,-1-2-1,-44 19 0,34-18-42,-1-2-1,-1-1 1,0-3 0,-1-1-1,-49 6 1,84-16-34,0 0-1,0-1 1,1 0-1,-1 0 1,0 0 0,0-1-1,0 0 1,1-1-1,-1 0 1,1 0 0,-13-6-1,15 6-47,1-1-1,0 0 1,0 0-1,0 0 1,0-1-1,1 0 1,-1 1-1,1-1 1,0 0-1,0-1 1,1 1-1,-1 0 1,1-1-1,0 0 1,0 1-1,0-1 1,1 0-1,-1 0 0,0-6 1,0-6-567,0 0 0,1-26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3.12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10 161 192,'0'0'2438,"-1"-3"-2199,-8-11 239,10 14-477,0-1 0,1 0 0,-1 1-1,0-1 1,0 1 0,0-1 0,0 1-1,1-1 1,-1 1 0,0 0-1,0-1 1,1 1 0,1 0 0,-2 0 2,56-10 134,0 3 1,1 2-1,102 4 1,-80 2-48,-79-1-87,0 1-1,0-1 1,0 0 0,0 0 0,0 0 0,0 0-1,0 0 1,0 0 0,0-1 0,0 1 0,0 0-1,0 0 1,0-1 0,0 1 0,-1 0 0,1-1-1,0 1 1,0-1 0,0 1 0,0-1-1,0 0 1,-1 1 0,1-1 0,0 0 0,-1 0-1,1 1 1,0-1 0,-1 0 0,1 0 0,-1 0-1,1 0 1,-1-1 0,0-1-48,0 1 1,0-1-1,0 0 1,-1 0-1,1 0 1,-1 0-1,0 0 0,0 1 1,0-1-1,0 0 1,-2-3-1,-15-25-1107,-2-1-1254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27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296 1162 192,'-12'-3'3089,"-19"1"-2945,0-1-1,0-2 1,-39-11 0,-20-3-56,89 19-89,-1 0 1,1 0 0,0 0 0,-1-1 0,1 1 0,0 0 0,-1-1 0,1 1 0,0-1 0,-1 0 0,1 1 0,0-1 0,0 0 0,0 0 0,0 1 0,0-1 0,0 0 0,0 0 0,0 0 0,-2-3 0,2 1-3,1 0 1,-1 0 0,0 0-1,1 0 1,0 0 0,0 0-1,0 0 1,0-4 0,1-10 1,-1-3 3,-1-27-31,3 0 0,8-53-1,7-8-16,-6 0 0,-1-119 0,-10 38 172,-1 184-102,1 0 0,-1 0 0,0 0 0,0 0-1,0 0 1,-4-8 0,3 8 22,0 1 1,1-1-1,-1 0 0,1 0 1,0 0-1,0-9 0,1 13-46,0 0 1,1-1-1,-1 1 0,0 0 0,1 0 0,-1 0 0,0 0 1,1 0-1,-1-1 0,1 1 0,0 0 0,-1 0 0,1 0 1,0 0-1,0 1 0,0-1 0,-1 0 0,1 0 0,0 0 1,2 0-1,25-14-33,-18 10 29,106-46-13,-100 45-223,-1 2 0,1-1 0,0 2 0,0 0-1,28-1 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9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1 384,'0'0'2269,"7"35"-2093,45 242 230,-29-145-261,-6 0-1,2 187 1,-19-266-143,0-52-11,0-25-139,1 5 140,2 0-1,0 0 0,2 1 1,0-1-1,0 1 1,2 0-1,9-17 1,7-24-3,-6 13 15,1 2-1,2 0 0,31-48 1,-41 77 4,-6 8-8,0 0 0,1 0 0,-1 1 0,1 0 0,1 0 0,6-6-1,-10 11 0,0-1-1,0 1 1,1 0-1,-1 0 0,0 0 1,1 0-1,-1 0 0,1 0 1,-1 1-1,1-1 0,-1 1 1,1 0-1,-1 0 0,1 0 1,0 0-1,-1 0 0,1 0 1,-1 1-1,1-1 0,-1 1 1,1 0-1,-1-1 0,4 3 1,-2-1 3,1 0 1,-1 1 0,0 0 0,0 0-1,0 0 1,0 0 0,0 1 0,-1-1-1,1 1 1,-1 0 0,0 0 0,0 0-1,-1 1 1,1-1 0,-1 1 0,0-1-1,0 1 1,0 0 0,-1 0-1,2 6 1,0 9 21,1 0-1,-2 0 0,-1 35 0,-1-52-20,0-1-1,0 0 0,0 0 1,-1 1-1,1-1 0,-1 0 1,1 0-1,-1 0 0,0 0 1,0 0-1,0 0 0,0 0 1,0 0-1,0 0 0,-1 0 1,1 0-1,-1-1 0,-2 3 1,0-1-2,1 0 1,-1-1 0,0 0 0,0 0 0,-1 0 0,1 0 0,0 0 0,-9 1 0,-8 0-21,0-1 0,0 0 0,-28-2-1,28-1-25,17 1 47,-24 0-72,28 0 78,-1 0-1,0 0 1,0 0 0,1 0 0,-1 0 0,0 0-1,0 0 1,1 0 0,-1 0 0,0-1 0,1 1 0,-1 0-1,0 0 1,1-1 0,-1 1 0,0 0 0,1-1-1,-1 1 1,0-1 0,1 1 0,-1-1 0,1 1-1,-1-1 1,0 0 0,2 3-9,-1 0 0,0 1-1,1-1 1,0 0 0,-1 0-1,1 0 1,0 0 0,0 0 0,0 0-1,0 0 1,1 0 0,-1 0 0,1 0-1,-1-1 1,4 4 0,6 7 12,183 262 413,-178-251-626,16 32 0,-32-53 107,1 1 1,0-1 0,-1 0-1,1 1 1,-1-1-1,0 1 1,0-1 0,0 1-1,0 3 1,0-1-425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31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1 240,'0'0'3649,"0"112"-3441,0-70-96,0 0-80,0-10-8,0-7-24,0-9 0,0-6-64,0-39-1288,0-6 319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63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1 280 800,'0'0'2145,"39"-19"-2073,-19-16-32,19-7-40,0-9-32,-9-4-248,-21 10-225,-9 13-783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27.7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100 0 56,'0'0'2103,"-2"26"-2206,-18 20 103,-19 62 8,35-91-8,0-5 0,1 1 0,0-1 0,1 1 0,0 16 0,2-22 1,-1-1 0,1 1-1,-1-1 1,-1 1 0,1-1-1,-1 0 1,0 0 0,-1 1-1,-3 6 1,6-13-8,0 0-1,0 0 1,0-1-1,0 1 1,0 0-1,0 0 1,0 0-1,0 0 1,0 0 0,0 0-1,0 0 1,-1 0-1,1 0 1,0 0-1,0 0 1,0-1-1,0 1 1,0 0-1,0 0 1,0 0 0,0 0-1,0 0 1,-1 0-1,1 0 1,0 0-1,0 0 1,0 0-1,0 0 1,0 0-1,0 0 1,0 0-1,-1 0 1,2-11-162,-1-15-367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2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0 600,'0'0'2238,"0"20"-2086,9 236 525,2 410-460,-11-595-375,0-70 115,0-8 21,1-8 12,0-1 1,1 1-1,1-1 1,8-27-1,30-64-54,-20 53 38,-13 33 16,121-279-21,-127 298 31,-1 0 1,0 0-1,1 0 0,0 0 0,-1 0 1,1 0-1,0 0 0,0 1 1,0-1-1,0 1 0,0 0 0,1-1 1,-1 1-1,0 0 0,0 0 0,1 0 1,-1 1-1,1-1 0,-1 0 1,1 1-1,-1 0 0,1-1 0,-1 1 1,1 0-1,-1 1 0,4-1 1,-1 1 2,1 0 1,0 0 0,-1 1 0,1-1 0,-1 1 0,0 0 0,1 1 0,-1-1 0,0 1 0,6 5 0,7 6 27,-1 1-1,-1 1 1,23 27 0,-34-37-22,0 1 1,0 0-1,0 0 0,-1 0 1,0 1-1,0 0 0,-1-1 0,0 1 1,-1 1-1,0-1 0,0 0 1,1 16-1,-3-22-5,0 0 0,-1 0 0,1 0 0,-1 0 0,1 0 0,-1 0 0,0 0 0,0 0 0,0-1 0,0 1 0,0 0 0,0 0 0,0-1 0,-1 1 0,1 0 0,-1-1 0,1 0 0,-1 1 0,1-1 0,-1 0 0,0 0 0,0 0 0,0 0 0,1 0 0,-1 0 0,0 0 0,0-1 0,0 1 0,0-1 0,-4 1 0,-8 2-2,0-1 0,-1-1 1,-19 0-1,18-1-8,-120 1-199,136-1 206,0 0-1,0 1 0,0-1 1,0 0-1,0 0 0,0 1 1,0-1-1,0 0 0,0 0 1,-1 1-1,1-1 0,0 0 0,0 0 1,0 1-1,0-1 0,0 0 1,0 0-1,1 1 0,-1-1 1,0 0-1,0 0 0,0 1 1,0-1-1,0 0 0,0 0 1,0 0-1,0 1 0,1-1 0,-1 0 1,0 0-1,0 0 0,0 1 1,0-1-1,1 0 0,-1 0 1,0 0-1,0 0 0,1 1 1,-1-1-1,0 0 0,0 0 0,1 0 1,33 30 39,1-2-1,58 35 1,5 3-34,-93-62-152,0-1 1,0 0-1,1 0 0,0 0 0,0-1 1,0 1-1,0-1 0,0-1 0,11 2 1,3-2-1204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70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3 944,'0'0'1750,"5"0"-1715,27-1 106,-17 0-47,0 1 0,0 0 0,0 1 1,27 5-1,-38-6-80,-1 1 1,0 0 0,1 1 0,-1-1 0,0 0 0,1 1 0,-1 0 0,0 0 0,0 0-1,-1 0 1,1 0 0,0 1 0,-1-1 0,1 1 0,-1 0 0,0-1 0,0 1-1,0 0 1,0 0 0,0 1 0,-1-1 0,1 0 0,-1 0 0,0 1 0,1 6-1,1 1 19,-2 1 0,0-1 0,0 0 0,-1 1 0,0-1-1,-1 1 1,-4 15 0,4-21-37,-1 0 1,1 0-1,-2 0 1,1-1-1,-1 1 1,1-1-1,-1 0 0,-1 0 1,1 0-1,-1 0 1,0 0-1,0-1 1,0 0-1,-1 0 0,-8 7 1,1-3-19,6-3-8,0-1 0,0 0-1,0 0 1,0-1 0,-1 0 0,-10 4-1,16-7 63,20 0-10,24 0-10,-14-2 32,0 2-1,0 2 1,0 0 0,-1 2 0,38 9 0,-65-13-75,0 0 0,-1 0 1,1 0-1,-1 1 1,1-1-1,0 0 0,-1 0 1,1 1-1,-1-1 1,1 0-1,-1 1 0,1-1 1,-1 1-1,1-1 1,-1 0-1,1 1 1,-1-1-1,0 1 0,1-1 1,-1 1-1,0-1 1,1 1-1,-1 0 0,0-1 1,0 1-1,0-1 1,1 1-1,-1 0 1,0-1-1,0 1 0,0-1 1,0 1-1,0 0 1,0-1-1,0 1 0,0 0 1,0-1-1,-1 1 1,1-1-1,0 1 0,0 0 1,0-1-1,-1 1 1,1-1-1,-1 1 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1.94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 42 600,'0'0'2335,"-3"-7"-1987,-10-20-21,10 20 296,32 7-4072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29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13 2008,'0'0'1841,"0"-13"-2177,20 23-1025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6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69 42 1672,'0'0'2841,"-69"-41"-3177,108 41-992,1 0 735,-21 0-599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1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31 20 632,'0'0'2714,"-5"-5"-2542,4 3-168,0 1 0,1 0-1,-1 0 1,0 0 0,0 0-1,0 0 1,0 0 0,-1 0 0,1 1-1,0-1 1,0 0 0,0 0 0,-1 1-1,-1-1 1,3 1-3,0 0-1,-1 0 1,1 0-1,-1 0 1,1 1-1,0-1 1,-1 0-1,1 0 1,0 0 0,-1 1-1,1-1 1,0 0-1,-1 1 1,1-1-1,0 0 1,-1 1 0,1-1-1,0 0 1,0 1-1,0-1 1,-1 0-1,1 1 1,0-1-1,0 1 1,0-1 0,0 0-1,0 1 1,0-1-1,0 1 1,0-1-1,0 0 1,0 1-1,-1 12 1,1-1-1,1 0 1,3 20-1,29 129 88,-1-5 19,-20-47-48,-4 164 1,-9-234-77,-1 0 0,-2 0 1,-2 0-1,-1-1 1,-2 0-1,-20 53 0,23-70-35,3-7-10,1-13 8,2-6-23,2-14 69,1 0 1,1 0-1,1 0 0,0 1 1,2-1-1,0 1 0,14-26 0,-5 9-2,148-352 22,-157 368 18,-7 18-28,0 0-1,1-1 1,-1 1 0,0 0 0,1 0 0,-1 0 0,1 0 0,-1 0 0,1-1-1,-1 1 1,1 0 0,0 0 0,0 0 0,-1 1 0,1-1 0,0 0-1,0 0 1,0 0 0,0 1 0,0-1 0,0 0 0,0 1 0,0-1 0,0 1-1,0-1 1,1 1 0,-1-1 0,0 1 0,0 0 0,0 0 0,1 0-1,-1-1 1,0 1 0,0 0 0,0 1 0,3-1 0,9 0-1,1 1 0,-1 0 0,1 1 1,-1 0-1,0 1 0,1 1 0,-1 0 0,-1 0 1,1 2-1,-1-1 0,0 2 0,0-1 0,-1 2 0,1 0 1,-2 0-1,1 1 0,-1 0 0,13 15 0,-23-23-1,1 0 0,0-1 0,-1 1 0,1 0 0,-1 0 0,1 0-1,-1 0 1,0 0 0,1 0 0,-1 0 0,0 0 0,1-1 0,-1 1-1,0 0 1,0 0 0,0 0 0,0 0 0,0 0 0,0 0 0,0 0-1,0 0 1,-1 0 0,1 0 0,0 0 0,0 0 0,-1 0 0,1 0-1,-1 0 1,1 0 0,-1 0 0,1-1 0,-1 1 0,1 0 0,-1 0-1,0-1 1,0 1 0,1 0 0,-1-1 0,0 1 0,0-1 0,0 1-1,1-1 1,-1 1 0,0-1 0,0 1 0,0-1 0,0 0 0,-2 1-1,-8 3 1,0-1 0,0 0-1,-17 2 1,14-3-4,-26 4-25,-1-2-1,-61-1 0,99-3 166,5 13 8,-2-12-144,0 0-1,0 0 1,0 0-1,0 0 1,0-1-1,0 1 1,0 0-1,0 0 1,0 0 0,1 0-1,-1-1 1,0 1-1,0 0 1,1 0-1,-1 0 1,1-1-1,-1 1 1,1 0-1,0 0 1,21 27 35,34 31 0,-13-15 51,6 8-2,67 77-4,-111-122-205,1 0 0,-1 0-1,0 0 1,-1 1 0,0 0 0,0 0 0,-1 0 0,0 0-1,0 0 1,0 1 0,-2 0 0,1-1 0,0 12 0,-2-6-1044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5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1 632,'0'0'2542,"6"23"-2235,4 9-209,4 11 118,13 70-1,-22-88-147,1 27 11,-6-51-79,0 0 1,0 0-1,0 0 1,0 0-1,0 0 1,0 1-1,1-1 1,-1 0-1,0 0 1,1 0-1,-1 0 1,0 0-1,1 0 1,0 0 0,-1 0-1,1 0 1,-1 0-1,1 0 1,0 0-1,0 0 1,1 2-8,-2-2-38,18-3-151,-12 0 183,-1-1 0,1 0 1,-1-1-1,0 1 0,0-1 1,-1 0-1,1-1 0,7-7 1,5-6-1,-10 12 24,0 0-1,0 0 1,0 1 0,1 0 0,0 0 0,0 1 0,9-4-1,-16 8 2,1 0 0,-1-1-1,0 1 1,1 0-1,-1 0 1,0 0-1,1 0 1,-1 0 0,0 0-1,1 1 1,-1-1-1,0 0 1,1 1-1,-1-1 1,0 1-1,0-1 1,1 1 0,-1 0-1,0 0 1,0-1-1,0 1 1,0 0-1,0 0 1,0 0-1,2 2 1,21 35 204,-13-20-127,41 75 190,-19-32-205,17 34-246,-50-95 143,0 0 0,0 0 0,0 1 0,0-1 0,-8 3-875,8-3 875,0-1 0,0 1 0,-1 0 0,1 0 0,-2 0-181,-24 0-964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4.55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340 1473 776,'0'0'2119,"-6"-7"-2016,-17-21-68,23 27-35,1 1-1,0-1 1,0 0 0,-1 1 0,1-1 0,0 1 0,0-1 0,0 1 0,0-1 0,0 1 0,0 0 0,0-1 0,0 1-1,0 0 1,0 0 0,0 0 0,0-1 0,0 1 0,0 0 0,0 1 0,0-1 0,0 0 0,1 0 0,38 0 33,-35 0-19,13 0 21,0 0 0,0-1-1,0-1 1,0-1 0,0-1 0,-1 0 0,1-1-1,-1-1 1,21-11 0,-19 9-13,-12 6-14,0 0 0,0-1 0,-1-1 0,0 1 0,1-1-1,9-8 1,-15 10 0,0 0-1,-1-1 0,1 1 1,-1 0-1,1-1 0,-1 1 0,0-1 1,0 1-1,0 0 0,0-1 1,0 1-1,-1-3 0,0-5 10,1-34 13,1 3-3,-2 0 1,-11-74-1,-74-233-16,0 20-4,54 215 2,26 92 32,1 0 0,2-1-1,0 0 1,1 0 0,1 0 0,1-23 0,-21 45 1065,-56-4-567,-116-21-1,84 9-657,92 10-756,17 6 851,0 0 0,0-1 0,0 1 1,0 0-1,0 0 0,0-1 0,0 1 1,0 0-1,0-1 0,0 1 0,0 0 1,0 0-1,0-1 0,0 1 0,0 0 0,0 0 1,0-1-1,0 1 0,1 0 0,-1 0 1,0-1-1,0 1 0,0 0 0,0 0 1,1-1-1,-1 1 0,0 0 0,0 0 0,0 0 1,1 0-1,-1-1 0,0 1 0,1 0 1,31-16-1467,-23 12 970,30-20-1891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5.12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176 793 280,'0'0'1866,"-7"-2"-1662,-25-3 121,31 5-291,0-1-1,0 1 0,1-1 1,-1 1-1,0-1 1,1 1-1,-1-1 0,0 0 1,1 1-1,-1-1 1,1 0-1,-1 0 0,1 1 1,0-1-1,-1 0 1,1 0-1,0 0 0,-1 1 1,1-1-1,0 0 1,0 0-1,0 0 0,0 0 1,0 0-1,0 1 1,0-1-1,0 0 0,0-1 1,0-39-7,1 26-3,-1 5-24,2 0-1,-1 0 1,1 0-1,1 1 1,-1-1-1,2 1 1,-1-1-1,10-15 1,48-71-9,-44 72 8,18-24 9,-19 26 3,0-1 0,13-25 0,-27 45 13,0-1 1,-1 0-1,1 1 0,-1-1 0,0 0 0,0 0 1,0 0-1,-1 0 0,0 0 0,1-1 1,-2-4-1,3 0-30,0 0 0,0 0 1,1 0-1,0 0 0,7-14 0,-10 23 6,7-14 5,-5 13 54,-1-1 1,0 0 0,0 0 0,0 0-1,0 0 1,0 0 0,-1 0-1,1 0 1,-1 0 0,1 0-1,-1-1 1,0 1 0,1-3-1,-42-17 231,-51-16-147,34 15 51,1-2 0,-76-46 0,147 82-1158,-1 1 0,15 16 0,-24-24 798,33 31-945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6.3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157 764 112,'0'0'1466,"-2"-4"-1152,-3-6-160,3 6-54,0 0 0,1 1 0,-1-1 0,1 0 0,0 0 0,0 0 0,0 0 0,0 0 0,1 0 0,-1-4 0,2 3-93,-1 0 0,1 0 0,0 0 0,0 0-1,0 0 1,0 0 0,1 0 0,0 0 0,0 0 0,1 1 0,-1-1 0,1 1 0,0 0-1,7-8 1,3-2-12,1 1 0,29-20-1,-7 5 15,65-51 23,29-24 28,-116 84 115,-14 18-147,0 1 0,0-1 0,1 0 0,-1 1 0,0-1 0,0 1 0,0-1 0,0 0 0,0 1 0,-1-1 0,1 1 0,0-1 0,0 1 0,0-1 0,0 0 0,-1 1 0,1-1 0,0 1 0,-1-1 0,1 1 0,0-1 0,-1 0 0,-3-2 107,1 1-1,-1 0 1,0 0 0,0 0 0,0 0-1,0 0 1,-7-1 0,-10-5-445,-56-26 335,1-3 1,-111-74-1,160 92 162,-42-41 1,59 43-109,5 8-39,-1 3-40,4 5-53,18 5-1490,76 48 243,-43-28 193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1.78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91 1415 112,'0'0'671,"-15"-1"-556,-44-4 35,59 5-136,-1 0 0,1 0 1,-1 0-1,0 0 0,1 0 0,-1 0 0,1 0 0,-1 0 0,1 0 1,-1 0-1,0 0 0,1 0 0,-1 0 0,1 0 0,-1 0 0,1-1 1,-1 1-1,1 0 0,-1 0 0,1-1 0,-1 1 0,1 0 0,-1-1 0,1 1 1,0-1-1,-1 1 0,1 0 0,-1-1 0,1 1 0,0-1 0,0 1 1,-1-2-1,6-3 469,95-15-420,-1-5 1,0-4 0,118-52-1,275-151 278,-424 198-319,135-69 71,311-150 22,-342 178-90,189-55 0,-196 88-2,247-31 1,-280 54-19,-26 2 13,281-38 34,-306 42 85,131-38-1,-64 12 54,-76 15-152,-26 8-8,29 2 5,-36 4-9,-16-3 76,-16 11-92,-6-1 12,-1 2 4,0-21-2298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28.7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1 164 248,'0'0'792,"11"0"-681,-2-1-76,-1 0-1,1-1 1,-1 0 0,0 0 0,1-1-1,-1 0 1,0 0 0,-1-1 0,1 0-1,14-10 1,6-6 21,34-33 1,-59 51-61,-1 0 1,1 0-1,-1 0 0,0 0 1,0 0-1,0-1 1,0 1-1,-1-1 1,1 1-1,-1-1 1,1 0-1,-1 0 0,0 0 1,0 1-1,0-1 1,-1 0-1,2-6 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7.6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111 689 32,'0'0'1375,"12"-7"24,14-42-1205,26-66-1,13-25-176,6 9-17,-69 128-30,6-15 758,-19 11 313,-8-1-1230,-56-34 335,1-2 0,-71-59 0,143 102-189,-1-1-1,1 1 1,0-1-1,0 0 1,0 0-1,0 0 1,0 0-1,1 0 1,-4-4-1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2.2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 23 160,'0'0'213,"-7"4"-109,-25 12 2241,36-15-2328,1 0-1,0 0 1,0 0 0,0 0-1,0-1 1,0 0 0,0 0-1,7-1 1,7 0 33,32 2 96,-18 0-10,0-1-1,-1-2 1,64-11-1,-86 11-104,26-7 93,0 1 0,0 2 1,39-1-1,-74 7-100,1 0-14,5 0-8,-6 0 8,-6 0-242,-50 2-466,17 6-47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4.7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423 1245 528,'0'0'1755,"-22"0"-1541,-5-1-131,3 0 68,0 0 0,0 2 0,-32 5 1,14-4 1256,41-2-1408,0 0-1,0 0 1,-1 0 0,1 0-1,0 0 1,0 0 0,0 0-1,0-1 1,0 1 0,0 0-1,0-1 1,0 1 0,1-1-1,-1 1 1,0-1 0,0 0-1,0 1 1,0-1 0,1 0-1,-1 1 1,0-1-1,0 0 1,1 0 0,-1 0-1,1 0 1,-1 0 0,1 0-1,-1 0 1,1 1 0,0-1-1,-1-1 1,1 1 0,0 0-1,0-1 1,-1-1 1,1 1 0,-1 0 1,1 0-1,-1 0 0,0 0 0,0 0 0,0 0 0,0 0 1,0 0-1,-2-1 0,-8-18-7,-6-58 9,3 0-1,-4-110 1,2 22-26,-44-238-37,57 388 68,0 1 0,-1 0 0,0 0 0,-10-22 0,13 38-2,1-1 0,0 1 0,0-1 0,0 1 0,-1-1-1,1 0 1,0 1 0,0-1 0,0 1 0,0-1 0,0 1 0,0-1 0,0 0 0,0 1 0,0-1 0,0 1 0,0-1-1,1 0 1,-1 1 0,0-1 0,0 1 0,0-1 0,1 1 0,-1-1 0,0 1 0,1-1 0,-1 1 0,1-1 0,-1 1-1,0-1 1,1 1 0,-1 0 0,1-1 0,-1 1 0,1 0 0,-1-1 0,1 1 0,-1 0 0,1 0 0,0-1 0,-1 1-1,1 0 1,-1 0 0,1 0 0,-1 0 0,1 0 0,0 0 0,-1 0 0,1 0 0,-1 0 0,2 0 0,4-1 27,200-62 150,52-14-35,-354 144-2938,29-29 675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6.00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45 256,'0'0'1706,"0"-7"-1466,0-23-32,0 22 87,0 14-207,1 13-77,2-1 0,0 0 0,6 20-1,4 25 33,3 75 40,-2 198 98,-24-386-59,10-153-234,0 190 111,1 0 1,0 1 0,1-1 0,1 1-1,0-1 1,0 1 0,1 0-1,1 0 1,0 0 0,1 1 0,12-19-1,-14 24 2,1 0-1,-1 0 0,1 0 0,1 1 0,-1-1 1,1 1-1,0 1 0,0-1 0,1 1 1,-1 0-1,1 0 0,0 1 0,0 0 0,0 0 1,1 1-1,-1 0 0,0 0 0,1 1 1,-1 0-1,13-1 0,-13 2 2,-1 0 1,1 0-1,-1 1 0,1 0 1,-1 0-1,10 3 0,-12-2 2,0 0 0,0 1 0,0-1 0,0 1 0,0 0-1,-1 0 1,1 0 0,-1 0 0,0 1 0,3 4 0,-2-4 1,0 0-1,0 1 1,-1-1 0,0 1 0,0 0 0,0 0 0,0 0 0,-1 0 0,0 1 0,0-1-1,0 1 1,-1-1 0,0 1 0,1 7 0,-7-12 22,-1 0-1,0 0 1,1-1-1,-1 1 1,-10-2-1,11 1-10,-103 0 37,107 0-53,0-1 0,0 1 0,0 0 0,1 0 0,-1 0 0,0 0 0,0 1 0,0-1 0,0 0 0,0 0 0,0 0 0,0 1 0,0-1 0,0 1 0,0-1 0,0 0 0,1 1 0,-1 0 0,0-1 0,-1 2 0,2 8-5,1-8 3,-1 21 2,3 64 30,-2-78-23,0-1 0,1 1 1,0-1-1,1 0 0,0 1 0,0-1 1,1 0-1,5 7 0,3 4 17,1-2 0,1 1 0,0-2 0,1 0 0,1-1 0,26 20 0,-37-31-69,-1 0-30,1-1 0,-1 1 0,1-1 1,-1 0-1,1-1 0,0 1 0,0-1 1,1 0-1,-1 0 0,0 0 0,1-1 0,-1 1 1,1-1-1,5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07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1 168,'0'0'2383,"0"2"-2289,0 299-29,0-377-732,0 19-288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85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1 286 616,'0'0'904,"20"0"-856,-11-10-8,11-15 24,9-10-8,1-7-32,-1-10-24,-9-15-176,-10 13-344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1.9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4 272,'0'0'1735,"0"-4"-1503,8 256 719,-5 34-888,-4-165-51,-4-38-3,2-70-5,1-55-7,5 11-4,1 0 0,2 0-1,1 1 1,1-1-1,1 2 1,15-30-1,-20 48 5,37-82-10,-36 84 8,0 1 0,0-1 0,1 1 0,0 0 0,0 1 0,1-1 0,14-11 0,-17 16 0,1 0-1,0 0 0,0 1 0,0 0 0,0 0 1,1 0-1,-1 1 0,1 0 0,-1 0 0,7 0 0,59 0-74,-37 2 66,-22-1 21,-1 1-1,1 1 1,-1 0 0,1 0 0,-1 1 0,0 1 0,0 0 0,-1 0-1,1 1 1,-1 1 0,0-1 0,0 2 0,11 8 0,-20-14-6,0-1 1,0 1-1,-1-1 1,1 1-1,0 0 0,-1-1 1,1 1-1,0-1 1,-1 1-1,1 0 1,-1 0-1,1-1 1,-1 1-1,0 0 1,1 0-1,-1 0 1,0 0-1,1-1 1,-1 2-1,0-1 2,0 0 0,0-1 0,-1 1 0,1-1 0,0 1 0,0 0 1,-1-1-1,1 1 0,0-1 0,-1 1 0,1-1 0,-1 1 0,1-1 0,0 0 0,-1 1 0,1-1 0,-1 1 0,1-1 1,-1 0-1,0 0 0,0 1 0,-39 11 133,29-10-121,-41 11 18,-2-3 0,1-2 0,-100 2 0,157 1-175,3-3 126,1-1 0,0-1 0,11 8 0,14 11 59,-5-1 9,168 157 157,-180-163-217,-5-6-29,0-1 1,0 0 0,20 14 0,-29-24-62,0 0-1,1 0 1,-1 0-1,0 0 1,1-1 0,-1 1-1,1-1 1,-1 1-1,1-1 1,0 0 0,3-1-1,-2 1-79,8 0-877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2.48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1 472,'0'0'1454,"19"0"-1240,65 0-19,-80 0-172,1 0 0,0 0 0,0 0 0,0 0 0,-1 1 0,1 0 0,0 0-1,0 0 1,-1 1 0,1-1 0,-1 1 0,0 0 0,1 1 0,-1-1 0,0 1 0,0 0 0,0 0 0,-1 0-1,1 0 1,-1 0 0,0 1 0,0 0 0,0 0 0,0 0 0,0 0 0,1 5 0,-1-1-5,0 1 1,0 0 0,-1 0 0,-1 0-1,1 0 1,-2 0 0,1 1-1,-1-1 1,0 0 0,-1 0-1,-2 12 1,1-16-11,1 0 0,-1 0 0,0 0-1,0 0 1,0 0 0,-1 0 0,1-1 0,-1 1 0,0-1 0,-1 0-1,1 0 1,-1 0 0,0 0 0,0-1 0,0 1 0,0-1 0,0 0 0,-9 4-1,10-3-181,10 1 134,9 1 54,11 2-18,1-2 0,1-1-1,40 2 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6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6 280,'0'0'2413,"1"-1"-2405,0 0 0,1 1 0,-1-1 0,0 1 0,0-1 0,0 1 0,0 0 0,1-1 0,-1 1 0,0 0 1,0 0-1,1 0 0,-1 0 0,2 0 0,5 7-444,-6 0-310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94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1616,'0'0'2465,"19"0"-2529,-9 0-272,10 0-96,29 3-176,0 0-217,0-3-895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30.1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32 58 112,'0'0'1014,"-1"-2"-882,0 2-130,1-1 1,0 1 0,-1 0-1,1-1 1,0 1-1,-1-1 1,1 1 0,0 0-1,0-1 1,0 1 0,-1-1-1,1 1 1,0-1-1,0 1 1,0-1 0,0 1-1,0 0 1,0-1 0,0 1-1,0-1 1,0 1 0,0-1-1,0 1 1,0-1-1,0 1 1,0-1 0,0 1-1,1 0 1,-1-1 0,0 1-1,0-1 1,0 1 0,1-1-1,-1 1 1,0 0-1,1-1 1,-1 1 0,0 0-1,1-1 1,21-4 72,-13 3-63,60-12 144,-46 8 52,0 1 0,27-1 0,-64 6-227,1 1 1,-1 0 0,1 1-1,-1 1 1,1 0-1,0 1 1,0 0-1,1 1 1,-1 0 0,-22 14-1,21-12 10,12-6 7,-1 0 0,1-1 0,0 1 0,0 0 0,-1 0 0,1 1 0,0-1 0,0 0 0,0 1 0,0-1 0,0 1-1,1 0 1,-1-1 0,0 1 0,1 0 0,-1 0 0,1 0 0,0 0 0,0 0 0,0 1 0,0-1 0,0 0 0,0 0 0,0 1 0,1-1 0,-1 4 0,0 6-2,0-9 1,1 1 0,-1-1-1,1 1 1,0 0 0,0-1 0,1 1-1,-1 0 1,1-1 0,-1 1 0,1 0 0,2 4-1,4-3-4,-1 0-1,1-1 0,0 0 1,1 0-1,-1-1 0,1 0 1,-1 0-1,1-1 0,0 0 1,0-1-1,16 2 0,34 10 31,-56-12-21,0-1 0,0 1 0,-1 0 0,1 1 0,0-1 0,-1 0 0,1 0 0,-1 1 0,0-1 0,1 1 0,-1-1 0,0 1 0,0-1 0,0 1 0,0 0 0,0 0 0,0 0 0,0-1 0,-1 1 0,1 0 0,-1 0 0,0 0 0,1 3 0,1 53 46,-2-40-4,0-17-31,1 0-1,-1 1 1,0-1 0,0 0-1,0 0 1,0 0-1,0 1 1,0-1-1,0 0 1,0 0-1,0 0 1,-1 0-1,1 1 1,0-1 0,-1 0-1,1 0 1,-1 0-1,1 0 1,-1 0-1,0 0 1,1 0-1,-1 0 1,0 0-1,0 0 1,0-1-1,0 1 1,0 0 0,1 0-1,-1-1 1,0 1-1,-1 0 1,1-1-1,0 1 1,0-1-1,0 0 1,0 1-1,0-1 1,0 0-1,-1 0 1,1 0 0,0 1-1,0-1 1,-2-1-1,2 1-12,-123 17-402,152-17-322,10 0-374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28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1512,'0'0'3441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7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12 19 392,'0'0'2099,"-2"-4"-1853,-5-11-74,4 22-57,4 39-15,0-15-93,20 234 376,-1-53-230,-12 194-223,-8-440-6,2 1 0,1-1 0,2 0 0,16-61 0,-11 63 49,36-102-23,-39 117 49,0 1 1,2-1-1,0 1 1,1 1-1,19-24 1,-24 34 3,0 1-1,0 0 1,0 1 0,0-1 0,1 1 0,0 0 0,-1 0 0,1 1-1,0 0 1,0 0 0,0 0 0,0 0 0,1 1 0,-1 0 0,0 1 0,1-1-1,-1 1 1,0 1 0,10 0 0,-13 0 3,0 0-1,-1 0 1,1 0-1,-1 1 1,1-1-1,-1 1 1,0-1-1,0 1 1,0 0-1,1 0 1,-2 0-1,1 0 1,0 0-1,0 0 1,-1 1-1,1-1 1,-1 1 0,1-1-1,-1 1 1,0-1-1,1 6 1,1 1 10,0 0 1,0 0 0,-1 0 0,0 0 0,0 17 0,-2-12-4,1-8-4,-1 1 0,0-1 0,-1 0 0,1 0 0,-1 1 0,0-1 0,-3 6-1,3-10-2,-1 1-1,1 0 1,-1-1 0,0 1-1,0-1 1,0 0-1,0 0 1,0 0-1,-1 0 1,1 0-1,0 0 1,-1-1-1,0 1 1,1-1-1,-1 1 1,0-1-1,-5 1 1,-10 3 21,0-1 1,-1-1-1,0 0 1,0-2-1,-33-1 1,42 0 215,10 8-231,1-4-18,-1 0 0,1 0 0,0 0 0,0 0 0,1-1 0,-1 1 0,1 0 0,0-1 0,0 1 0,0-1 0,0 0 0,4 4 0,39 42 43,-25-28-3,85 85 88,24 28-293,-119-120-85,-8-10-197,-2-4 402,0 0 1,0 1 0,0-1-1,0 1 1,0-1-1,0 1 1,0-1 0,0 1-1,0-1 1,0 1 0,0-1-1,0 1 1,0-1-1,0 1 1,0-1 0,-1 0-1,1 1 1,0-1-1,0 1 1,0-1 0,-1 1-1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22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0 880,'0'0'2345,"0"11"-2211,0 169 273,0-178-431,0-5-209,1-4 212,0 0 0,1 0 1,0 0-1,0 1 0,0-1 1,1 0-1,0 1 0,0 0 1,1-1-1,0 2 0,0-1 1,0 0-1,1 1 0,0-1 1,7-5-1,-11 11 22,0-1 0,0 0 0,0 1-1,0-1 1,0 1 0,0 0 0,0-1 0,0 1 0,0 0 0,0-1 0,0 1-1,0 0 1,0 0 0,0 0 0,0 0 0,0 0 0,0 0 0,0 0-1,0 0 1,0 1 0,0-1 0,0 0 0,0 1 0,0-1 0,0 1-1,0-1 1,0 1 0,0-1 0,0 1 0,0-1 0,0 2 0,30 25 196,-25-20-177,6 5-5,0 2 0,-1 0 0,-1 0 1,0 1-1,0 1 0,-2-1 0,0 1 0,-1 1 0,0-1 0,5 26 0,-10 2-834,-2-30-151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93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58 1335 416,'0'0'2743,"27"-6"-2505,91-17-61,-93 19-89,-1 1 0,1 1 1,48 3-1,-24 1-33,-47-2-35,8-10 244,-9 0-252,0 1-1,0 0 0,2 0 1,-1 0-1,6-12 1,5-23 2,0-28 1,-4-2 0,1-77 0,-14-150-40,-18 102-22,6 79-5,-12-74 23,27 154 112,-1 39 15,0 0 1,1 0 0,-1 0-1,0 1 1,0-1-1,1 1 1,-1-1 0,0 1-1,0 0 1,0-1 0,0 1-1,0 0 1,0 0 0,0 1-1,0-1 1,-2 1-1,0-1-107,-358 0 398,429-16-4526,-28 9 3030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8.90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226 694 184,'0'0'1471,"-13"2"-1231,-39 9-12,39-8 804,24-20-1038,30-21 12,-29 28-3,0-1 0,20-22-1,17-9 36,-42 34-35,0 1-1,0 0 1,1 0 0,0 1 0,12-7 0,-19 10 33,0 0-1,-1 0 1,1 0-1,-1 0 1,0 0 0,0-1-1,0 1 1,0 0 0,-1-5-1,1 3-19,0-2 37,0 1 0,0-1 0,-1 1 1,0-1-1,0 1 0,0 0 0,-1-1 0,0 1 0,0 0 0,0 0 0,-6-9 1,-13-19 86,-1 1 1,-2 2 0,0 0-1,-3 2 1,-32-29 0,-8-10 187,42 39-204,15 16-72,-1 1 0,-1 0 0,0 1 0,-16-11 0,27 21-123,231 178-3129,-195-149 2167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22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1 665 8,'0'0'1543,"0"4"-1386,1 7-13,3-13 168,8-22 268,-5 7-615,22-42 266,37-84 62,-41 81-222,71-206 112,-95 265-171,4-14 94,-1 1-1,-1 0 1,0-1 0,0-19 0,4 44-46,-4 0-72,0 1 1,-1-1 0,3 15-1,0 2 15,49 229 244,-51-244-242,10 42 25,-12-48-34,1 1 0,0-1 0,0 1 1,0-1-1,0 0 0,1 0 0,0 0 1,4 5-1,-7-9-2,1 1 0,-1-1 0,0 0-1,1 0 1,-1 0 0,1 1 0,-1-1 0,1 0 0,-1 0 0,1 0 0,-1 0 0,1 0 0,-1 0-1,1 0 1,-1 0 0,1 0 0,-1 0 0,1 0 0,-1 0 0,1 0 0,-1 0 0,0 0-1,1 0 1,-1-1 0,1 1 0,-1 0 0,1 0 0,-1-1 0,1 1 0,-1 0 0,0 0 0,1-1-1,-1 1 1,0-1 0,1 1 0,-1 0 0,0-1 0,1 0 0,12-19-41,63-171 104,-21 51-86,-29 68 14,-20 64 36,-4 7 22,-1 3 46,0-1-82,1 1-1,-1-1 1,0 1-1,0 0 1,0-1-1,0 1 1,0 0-1,0 0 1,-1 0-1,1 0 1,-1-1-1,1 1 1,-1 4-1,4 8 7,49 186 368,18 58-458,-69-249-32,1-1 1,0 0-1,1-1 0,0 1 0,8 13 0,-9-17 1,1 0 1,-1 0-1,1-1 0,0 1 0,0-1 0,0 0 1,0 0-1,0-1 0,1 1 0,4 1 0,17 8-915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6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252 45 816,'0'0'3250,"-6"-5"-2880,1 2-311,4 1-44,-1 0-1,0 1 1,0-1-1,0 0 1,-1 1-1,1 0 1,0 0 0,-1-1-1,1 1 1,0 1-1,-1-1 1,1 0-1,-1 0 1,0 1 0,1 0-1,-1-1 1,1 1-1,-1 0 1,0 0-1,-3 1 1,-6 4 5,-1 1 0,1 0-1,0 1 1,1 0 0,-12 10-1,7-5-21,5-5-5,1 1 0,0 0 0,1 1 0,-9 11 1,15-17-3,0 1 0,0 0 0,0 0 0,0 0 1,1 0-1,0 1 0,0-1 0,0 1 1,0-1-1,1 1 0,0 0 0,0 0 0,-1 7 1,2-4-6,0-3-9,0 0 0,0 0 0,0 0 0,1 0 0,2 9 0,-3-12 7,1 0 0,0-1-1,0 1 1,0-1-1,0 1 1,0-1-1,0 1 1,0-1 0,0 0-1,1 1 1,-1-1-1,0 0 1,1 0 0,-1 0-1,1 0 1,0 0-1,-1 0 1,1-1-1,0 1 1,2 0 0,1 1-29,1 0 1,0-1-1,0 0 1,-1 0-1,1-1 1,0 1 0,0-1-1,6-1 1,-9 1 39,0-1 1,1 0 0,-1 1-1,0-1 1,0 0 0,0-1-1,0 1 1,-1 0 0,1-1-1,0 0 1,-1 1 0,1-1-1,-1 0 1,1 0 0,-1-1-1,3-3 1,6-11 23,0 0-1,-2 0 0,0-2 1,-1 1-1,-1-1 1,0 0-1,-2 0 0,0-1 1,3-31-1,-1 17 941,-6 41-970,2-1-1,-1 1 1,1 0-1,0-1 1,0 0 0,0 0-1,1 0 1,8 10-1,-12-16 12,11 16-65,2-1 1,-1 0-1,2-1 0,0-1 0,1 0 0,0-1 0,1 0 0,28 15 0,-36-23-56,0-1 0,1 1 0,-1-2 0,17 4-1,-22-5 52,0-1 0,1 1 0,-1-1 0,0 0 0,1 0 0,-1 0 0,0-1 0,1 1-1,-1-1 1,0 0 0,0 0 0,1 0 0,-1 0 0,0-1 0,0 1 0,4-3 0,-3 0-142,0 0 1,0 0 0,-1 0-1,6-9 1,-9 13 203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02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0 544,'0'0'2851,"1"23"-2669,5 35 98,17 79 0,-4-46-337,-3 1-1,-5 0 1,-1 111 0,-10-160-912,-7-63 317,-4-17 533,2 5 388,1-1 0,1 0-1,1 0 1,-1-45-1,13 76-136,92-7 48,119-8-1182,-184 17-75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36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150 309 992,'0'0'2431,"0"9"-2075,0 29 45,0-37-382,0-1 0,0 0 1,0 1-1,0-1 1,0 1-1,0-1 1,0 0-1,0 1 1,0-1-1,0 1 1,-1-1-1,1 0 0,0 1 1,0-1-1,0 0 1,0 1-1,-1-1 1,1 0-1,0 1 1,0-1-1,-1 0 1,1 0-1,0 1 0,-1-1 1,1 0-1,0 0 1,-1 1-1,1-1 1,0 0-1,-1 0 1,1 0-1,0 0 1,-1 0-1,1 1 0,-1-1 1,1 0-1,0 0 1,-1 0-1,1 0 1,-1 0-1,1 0 1,0 0-1,-1-1 1,-13-3 69,7-2-74,0 0-1,0-1 0,1 0 1,0 0-1,0-1 1,0 1-1,1-1 1,-4-9-1,0 2-12,1 3-23,1 0 0,0-1 1,1 0-1,1 0 0,0 0 0,0-1 0,2 1 0,-1-1 0,2 0 1,0 0-1,0-1 0,2 1 0,1-27 0,0 39-4,-1-1 0,1 1 1,0 0-1,0-1 0,-1 1 0,2 0 0,-1 0 1,0 0-1,0 0 0,1 0 0,-1 0 1,1 0-1,0 0 0,-1 1 0,1-1 0,0 0 1,0 1-1,0 0 0,0-1 0,0 1 0,0 0 1,3-1-1,3-1-83,0 0 0,0 1 1,0 0-1,1 1 0,10-2 1,-4 2-156,0 0 1,0 1-1,1 1 1,-1 0-1,21 5 1,-27-3-52,-1 0 1,0 1 0,9 4-1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70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181 478 1768,'0'0'1985,"24"69"-1913,-24-46-8,0-10-56,0-2-8,0-24-736,-16-21 16,0-17-841</inkml:trace>
  <inkml:trace contextRef="#ctx0" brushRef="#br0" timeOffset="1">24 15 608,'0'0'2689,"-24"-15"-2833,24 30-104,24 3 16,0 0-185,7 3-95,0-8-64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32.49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971 774 64,'0'0'1970,"20"-6"-1996,47-43 82,-58 41-40,0-1 0,0-1 0,-1 1 0,0-2 0,-1 1 0,0-1 0,-1 0 0,7-14 0,11-18 66,-21 34-39,1 1 1,-1-1 0,0-1-1,-1 1 1,0 0 0,0-1-1,-1 1 1,0-1 0,-1 1-1,0-1 1,-2-10 0,2-6-60,0 19 29,-1 0 0,0-1 0,-1 1 1,1 0-1,-1 0 0,-1 0 0,1 0 0,-1 0 0,0 1 1,-7-11-1,0 3 15,0 0 0,-1 0 0,-18-17 0,11 13 11,-1 0-1,0 2 0,-43-29 1,28 24-39,21 12 2,0 1 1,-23-11 0,-212-77 67,232 92-70,0 1-1,0 0 0,-1 1 1,1 1-1,0 0 0,0 1 1,-19 3-1,-10-2 0,34 0-3,1 1 0,0 0-1,0 0 1,0 1 0,0 0 0,1 1 0,-15 7 0,-2 0-2,10-2 1,-1 0 0,1 1 0,0 1 0,-17 14 0,12-8-23,4-4 13,1 2 0,1 0 1,0 1-1,0 0 0,-11 20 1,22-30-79,-1 1 0,1-1 0,-1 0 0,0 0 0,0-1 0,-1 1 0,1-1 0,-1 0 0,-1-1 0,-10 7 0,15-10 54,0 7-918,2-7 883,-1 0 1,0 0-1,1 0 1,-1 1-1,0-1 1,0 0-1,-1 1 0,-8 5-419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0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1240,'0'0'3288,"11"11"-3098,136 149 436,-50-47-278,87 109-181,-113-132-645,-71-117-2811,-7 3 1469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47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565 0 416,'0'0'3302,"-24"27"-2927,22-26-367,-178 211 801,-122 167 60,246-298-1044,59-104-1352,24-18 200,4-9-15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0.51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4 672,'0'0'1619,"0"7"-1427,1 1-177,1 1-1,0-1 0,0 1 0,1-1 1,1 0-1,-1 0 0,1 0 1,0-1-1,1 0 0,0 1 1,6 6-1,11 20 73,91 177 124,10 17-186,-120-223-25,0 0 0,0 0 0,1 0 0,0 0 0,0-1 1,0 0-1,7 6 0,-9-9-1,-1 0 1,1-1-1,-1 1 1,1 0-1,-1 0 1,1-1-1,0 1 1,0-1-1,-1 1 1,1-1-1,0 0 0,0 0 1,0 1-1,-1-1 1,1-1-1,0 1 1,0 0-1,0 0 1,-1-1-1,1 1 1,0-1-1,-1 1 1,1-1-1,0 0 1,-1 0-1,1 1 1,-1-1-1,1 0 1,-1-1-1,1 1 0,1-2 1,25-25 57,-2-1 1,0-1-1,25-40 0,-17 23-2,205-292 89,-230 325-143,-2 5 1,-3 5-2,-1 0 0,0-1 0,-1 1 0,1 0 0,-1-1 0,1 1 0,-1-1 0,-1 0 0,1 0 0,1-5 0,-3 9-50,0 15-674,-4 7-36,-12 5-523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02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334 1 736,'0'0'1432,"-18"0"-1286,-59 1-2,71 0-131,0-1 0,1 1 0,-1 0-1,1 1 1,-1-1 0,1 1 0,-1 0 0,1 0 0,0 1 0,0 0 0,0 0 0,0 0 0,1 0 0,-1 1-1,1-1 1,0 1 0,-5 7 0,-18 13 14,15-14-23,0 1 0,0 0 1,1 1-1,0 0 1,-12 18-1,19-23-10,-1 1 1,1 0-1,0 0 1,1 0-1,0 0 1,0 0-1,1 1 1,0-1-1,0 1 1,1 0-1,-1 12 1,2-20 1,0 0 0,0 0 0,0 0 1,0 0-1,0 0 0,0 0 0,0-1 1,1 1-1,-1 0 0,0 0 0,0 0 0,1 0 1,-1 0-1,1 0 0,-1 0 0,1 0 1,-1-1-1,1 1 0,-1 0 0,1 0 1,0-1-1,-1 1 0,1 0 0,0-1 1,0 1-1,-1-1 0,1 1 0,0-1 1,0 1-1,0-1 0,0 0 0,0 1 1,0-1-1,0 0 0,0 0 0,0 1 1,0-1-1,0 0 0,0 0 0,-1 0 0,1 0 1,0 0-1,0-1 0,0 1 0,0 0 1,0 0-1,1-1 0,7 1 7,-1-1-2,0 0 0,0 0 0,0-1-1,0 0 1,0 0 0,0-1 0,0 0-1,-1 0 1,1-1 0,-1 0 0,0-1-1,0 1 1,0-1 0,-1 0 0,0-1 0,0 0-1,0 0 1,-1 0 0,9-13 0,-3 2 16,0 0 0,-2 0 0,0-1 0,-1 0 0,-1 0 0,0-1 0,4-24 0,-6 22 114,-5 27 112,-3 31 13,4-26-270,0 1 0,1-1 0,1 1 0,0-1 0,0 0 0,1 0 0,1 0 0,-1 0 0,2-1 0,0 1 0,0-2 0,1 1 1,0-1-1,0 0 0,1 0 0,0-1 0,1 0 0,0 0 0,18 11 0,-24-16-37,1-1 1,0 0-1,0 0 1,0 0-1,0-1 1,1 1-1,-1-1 1,0 0-1,0 0 1,1-1-1,-1 1 1,1-1-1,-1 0 1,0 0-1,1 0 1,5-2-1,22-8-812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35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1 416,'0'0'2314,"1"25"-2037,1 0-209,14 143 267,54 146-143,-51-244-177,-13-33-237,-5-30 89,0 1-1,0-1 1,1 1 0,0-1-1,0 0 1,1 0 0,0 0-1,7 12 1,-2-17-830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08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 0 1000,'0'0'1939,"0"6"-1836,-2 98 82,-1-34-125,4 1 0,13 97 0,-12-156-61,1 0 0,0-1 0,1 1 0,0 0-1,1-1 1,0 0 0,1 0 0,12 17 0,-17-26-1,0-1-1,-1 1 1,1-1 0,0 0 0,0 1 0,0-1 0,0 0 0,0 0 0,1 0-1,-1 0 1,0 0 0,0 0 0,1 0 0,-1 0 0,0-1 0,1 1-1,-1-1 1,1 1 0,-1-1 0,1 1 0,-1-1 0,1 0 0,-1 1 0,1-1-1,-1 0 1,1 0 0,0 0 0,-1 0 0,1-1 0,-1 1 0,1 0 0,-1-1-1,1 1 1,-1-1 0,1 1 0,-1-1 0,1 0 0,-1 1 0,0-1-1,0 0 1,1 0 0,-1 0 0,0 0 0,2-2 0,4-5-9,1 0 1,-2-1-1,1 0 1,10-19-1,-15 24 16,-1 1-5,140-262 6,-139 260 15,-1 1 1,0-1-1,-1 1 0,1-1 0,-1 0 0,0 1 0,0-1 0,-1-6 0,1-4 393,1 28-643,11 9 226,-5-9 3,0 0 1,-1 0-1,-1 0 0,7 25 1,-7-21 1,1 0 0,0 0 0,1 0 0,1-1 0,1 0 0,0-1 0,18 23 0,-23-33-2,-4-4 0,1 0 0,-1 0-1,1 0 1,0-1-1,-1 1 1,1 0-1,-1 0 1,1-1 0,0 1-1,0-1 1,-1 1-1,1 0 1,0-1-1,0 0 1,0 1-1,-1-1 1,1 1 0,0-1-1,2 0 1,-3 0-4,0 0 0,1 0-1,-1 0 1,0 0 0,1 0 0,-1 0 0,0 0 0,1 0 0,-1 0 0,0 0-1,1 0 1,-1 0 0,0 0 0,1 0 0,-1 0 0,0 0 0,1 0 0,-1 0 0,0 1-1,1-1 1,-1 0 0,0 0 0,1 0 0,-1 1 0,0-1 0,0 0 0,1 0-1,-1 1 1,0-1 0,0 0 0,0 0 0,1 1 0,-1-1 0,0 0 0,0 1 0,0-1-1,0 0 1,0 1 0,1-1 0,-1 0 0,0 1 0,0-1 0,0 0 0,0 1-1,0-1 1,0 0 0,0 1 0,0-1 0,0 0 0,0 1 0,-1-1 0,1 0 0,0 1-1,0-1 1,0 0 0,-1 1 0,8-1-816,-6 0 744,0 0 0,0-1-1,0 1 1,0-1 0,-1 1 0,1 0-1,0-1 1,0 0 0,0 1-1,-1-1 1,1 1 0,0-1-1,-1 0 1,2-1 0,8-20-998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51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89 206 824,'0'0'1218,"11"0"-1216,-1 0 1,-6 1 20,1-1 0,-1 1 0,1-1 0,-1-1 0,1 1 0,-1 0 0,1-1 0,-1 0 0,1 0 0,-1-1 0,0 1 0,0-1 0,1 0 0,-1 0 0,0 0 0,-1-1 0,1 1 0,6-6 1,-2-1 4,0 0 1,0 0 0,-1-1-1,0-1 1,5-10 0,-10 17-3,0 0 1,0-1 0,0 1 0,-1-1 0,0 1 0,0-1-1,0 0 1,-1 1 0,0-1 0,0 0 0,0 0 0,0 1-1,-1-1 1,1 0 0,-1 1 0,-2-7 0,2 10-15,0-1 0,0 0 0,0 1 0,0-1 0,-1 1 0,1-1 0,0 1 0,-1 0 0,1 0 0,-1 0 0,1 0 0,-1 0 0,0 0 0,1 0 0,-1 0 0,0 0 0,0 1 0,1-1 0,-1 1 0,0-1 1,0 1-1,-2 0 0,-49-3 133,45 3-113,4 1-26,0-1 1,0 1-1,0 1 0,0-1 0,0 1 0,0-1 0,1 1 0,-1 0 0,1 0 0,-1 1 0,1-1 0,0 1 0,0-1 0,0 1 0,0 0 0,0 0 0,1 0 0,-1 1 0,1-1 0,-3 6 0,-5 9 11,1 0-1,-15 37 0,14-22 27,1 1 0,2-1-1,1 2 1,2-1 0,1 0 0,2 42-1,1-71-41,0 1-1,0-1 1,1 1-1,0-1 1,0 1-1,1-1 1,-1 0-1,1 0 0,0 0 1,1 0-1,-1 0 1,1 0-1,0 0 1,6 7-1,-3-6-1,0 0 1,0-1-1,1 0 0,-1 0 0,1 0 0,0-1 0,1 0 1,15 6-1,-1-3 10,1 0 1,0-2 0,0-1-1,1-1 1,-1 0-1,28-2 1,-34-1-4,-1-1 1,0-1 0,0 0-1,0-1 1,0-1 0,0 0-1,0-1 1,-1-1-1,17-8 1,-25 10-34,-1 1-1,0-1 1,1-1-1,-2 1 1,1-1 0,0 0-1,-1 0 1,0 0 0,0-1-1,-1 0 1,1 0-1,-1 0 1,-1-1 0,1 1-1,-1-1 1,0 0 0,0 0-1,-1 0 1,0 0 0,0 0-1,1-14 1,-3 15-103,1-1-1,-1 1 1,0-1 0,-1 1 0,0-1 0,0 1-1,-2-11 1,0 12-148,1 1 1,-1-1-1,0 1 0,0-1 0,-1 1 0,1 0 0,-9-7 1,12 11 256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05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69 7 256,'-3'-6'2983,"3"6"-2957,-64 0 323,62 0-320,7 0-121,34 2 123,57 10 0,29 3 138,24-12-418,-146-3 192,-2 0 35,-1 0 0,1 0 0,-1 0 1,1 0-1,-1 0 0,1 0 0,0 0 1,-1 0-1,1 0 0,-1 0 0,1 0 0,-1 0 1,1-1-1,0 1 0,-1 0 0,1 0 1,-1-1-1,1 1 0,-1 0 0,1-1 1,-1 1-1,0 0 0,1-1 0,-1 1 1,1-1-1,-1 1 0,0-1 0,1 1 0,-1-1 1,0 1-1,0-1 0,1 1 0,-1-1 1,0 0-1,8-11-692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80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441 1204 112,'-2'16'4220,"-30"-14"-3895,-39 6 1,-20 2-152,-33-8 33,121-2-195,4-26-111,2-1 73,1 1-1,2 0 1,16-50-1,7-30-2,-19 34-51,-2 0 0,-3-99-1,-6 145 62,-1 0 0,-1 0 0,-1 0 0,-1 1 1,-2 0-1,0 0 0,-2 0 0,-1 1 0,0 1 0,-2-1 0,-15-21 0,-72-135 78,98 178-58,-1 1-1,1-1 1,0 0-1,1 1 1,-1-1 0,0 0-1,0 0 1,1 0 0,-1 1-1,1-1 1,0 0-1,-1 0 1,1 0 0,0 0-1,0 0 1,0 0-1,1 0 1,-1 0 0,0 0-1,1 0 1,-1 0 0,1 1-1,-1-1 1,1 0-1,0 0 1,0 1 0,0-1-1,0 0 1,2-2-1,3 0-9,-1 0 0,0 1 0,1 0 0,-1 0-1,1 0 1,0 1 0,10-3 0,-4 1 21,23-9-21,-18 5-8,1 2 0,0 0 0,0 1 0,0 1-1,1 0 1,31-1 0,-49 5-21,0 1 1,0-1-1,0 1 1,0-1-1,-1 1 0,1-1 1,0 1-1,0-1 1,0 1-1,-1 0 0,1-1 1,0 1-1,-1 0 1,1 0-1,-1 0 0,1-1 1,-1 1-1,1 0 1,-1 0-1,0 0 0,1 0 1,-1 0-1,0 0 1,0 0-1,0 0 0,1 1 1,4 34-638,-5-28 449,2 36-811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29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 1 888,'0'0'2459,"-2"4"-2353,2-1-98,-1-1 0,1 1 0,-1 0 1,1 0-1,0 0 0,0 0 0,0-1 0,0 1 1,1 0-1,-1 0 0,1-1 0,0 1 0,1 3 1,19 41 154,-12-27-80,52 92 294,2 8-172,-55-103-188,82 164 74,-90-180-89,1-1 0,-1 1 0,0-1 1,0 1-1,0-1 0,1 1 0,-1-1 1,0 0-1,0 1 0,1-1 0,-1 0 0,0 1 1,1-1-1,-1 0 0,0 1 0,1-1 1,-1 0-1,1 0 0,-1 1 0,1-1 1,-1 0-1,0 0 0,1 0 0,-1 0 1,1 1-1,-1-1 0,1 0 0,-1 0 1,1 0-1,-1 0 0,1 0 0,-1 0 0,1 0 1,-1 0-1,0-1 0,1 1 0,-1 0 1,1 0-1,-1 0 0,1 0 0,-1-1 1,1 1-1,-1 0 0,0 0 0,1-1 1,-1 1-1,0 0 0,1-1 0,11-21 119,40-109-4,-32 86-78,15-48 0,-28 70-40,3-10-30,0 0 1,-3 0-1,0-1 1,2-57 0,-9 135-4106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33.91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11 1 128,'0'0'946,"-10"3"-53,11 9-850,0 0-1,1-1 1,0 1-1,1-1 1,0 0 0,1 1-1,6 12 1,5 16 28,12 33 11,-14-40-14,-1 1 0,14 65 0,-18-35 26,2-34-16,-10-30-77,0 2 0,8-1 17,-6-1 62,-2 1-58,0 1-6,0-2-12,21-1 11,-2-7 28,-1-1 0,-1 0 0,1-2 0,-2 0-1,19-15 1,-3 2 39,-24 19-67,6-6 0,1 1 1,0 1-1,1 0 0,26-11 1,-34 20-16,2 0 0,0 0 0,-1 0 0,0 0 4,-8 0 40,21-1-30,-16 0-9,0 0 0,1 0-1,-1 0 1,1 1-1,-1 0 1,9 1-1,-11-1-2,92 0 32,-94 0-26,-7 13-1575,4-12 1491,0 0 1,-1 1-1,-1 1-189,-15 16-1039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61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1 368,'0'0'2849,"0"17"-2535,-8 123 180,-3 55-274,11-194-303,0-12-121,0-117-751,0 52-296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97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1 360 768,'0'0'2641,"19"-64"-2601,-9 28-40,10-2 0,-1-4-8,11 4-104,9-20-160,0 13-144,-9 6-337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3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39 131 440,'0'0'3121,"-7"1"-2988,6-1-130,-1 0 0,0 1-1,1-1 1,-1 1 0,1-1 0,-1 1-1,0-1 1,1 1 0,0 0 0,-1-1-1,1 1 1,-1 0 0,1 0 0,0 0-1,-2 2 1,2-1-2,0 0 1,0 0-1,0 0 0,1 0 1,-1 0-1,1 0 0,-1 0 1,1 0-1,0 0 0,0 0 1,0 0-1,0 0 0,0 0 1,0 0-1,0 0 0,1 0 1,0 2-1,11 46 105,33 84 0,1-1-10,22 80-54,-65-203-52,0-1 0,0 1 0,1-1 0,0 0 0,0 0 1,1-1-1,9 12 0,-14-20 7,0 1 0,0-1 1,0 0-1,1 0 0,-1 0 1,0 1-1,0-1 0,1 0 1,-1 0-1,0 0 0,1 0 0,-1 0 1,0 0-1,0 0 0,1 0 1,-1 0-1,0 0 0,1 1 1,-1-2-1,0 1 0,1 0 1,-1 0-1,0 0 0,0 0 0,1 0 1,-1 0-1,0 0 0,1 0 1,-1 0-1,0 0 0,0-1 1,1 1-1,-1 0 0,0 0 0,0 0 1,1 0-1,-1-1 0,0 1 1,0 0-1,0 0 0,1-1 1,-1 1-1,0 0 0,13-26 2,10-30 44,28-106-1,1-68-63,-36 153-8,-7 31 16,-3 0 1,-2 0 0,-2-60-1,10 128-650,6 14-328,1 5-125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79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0 1392,'0'0'957,"18"10"-757,57 32-23,-72-40-162,1 0 0,-1 1 0,0-1 0,0 1 0,0 0 0,0 0 0,0 0 0,-1 0-1,1 0 1,-1 1 0,0-1 0,0 1 0,0-1 0,-1 1 0,1 0 0,1 6 0,-2-2 19,0 1 0,0 0 0,-1 0 0,0 0 0,-1 11-1,-1 8 35,2-12-56,-1-1 0,0 0 0,-2 0-1,1 0 1,-2 0 0,0-1-1,0 1 1,-2-1 0,0 0 0,0-1-1,-1 1 1,-1-1 0,-17 22-1,25-35-11,-12 14 0,12-13 4,0-1 0,0 0-1,0 1 1,0-1 0,0 0 0,0 1-1,0-1 1,0 0 0,-1 0-1,1 1 1,0-1 0,0 0 0,0 0-1,-1 1 1,1-1 0,0 0-1,0 0 1,0 0 0,-1 0-1,1 1 1,0-1 0,0 0 0,-1 0-1,1 0 1,0 0 0,-1 0-1,1 0 1,0 1 0,0-1 0,-1 0-1,1 0 1,0 0 0,-1 0-1,1 0 1,0 0 0,-1 0 0,1 0-1,0-1 1,0 1 0,-1 0-1,1-28 156,21 27-199,144 5-1355,-145-4 288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1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23 616,'0'0'5609,"0"-22"-5473,0 54-2208,10-7 1200,0-5-449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54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1 106 2104,'0'0'2289,"0"-10"-3025</inkml:trace>
  <inkml:trace contextRef="#ctx0" brushRef="#br0" timeOffset="1">1 106 1304,'68'-3'2921,"-68"-1"-3209,20-31-296,9 3-344,1 0-1121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94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70 440,'0'0'2650,"5"3"-2305,3 5-271,0-1-1,-1 1 0,0 0 0,0 1 1,-1-1-1,0 1 0,-1 1 0,0-1 1,5 13-1,16 27 87,20 36-91,-3 1 1,-4 3 0,47 156-1,-85-241-78,0-1-1,0 1 1,0 0-1,1-1 0,-1 0 1,1 1-1,0-1 1,0 0-1,3 3 0,-4-5 8,-1-1-1,0 1 0,1-1 0,-1 0 0,1 1 0,-1-1 1,1 0-1,-1 0 0,1 0 0,-1 1 0,1-1 0,-1 0 0,1 0 1,0 0-1,-1 0 0,1 0 0,-1 0 0,1 0 0,-1 0 0,1 0 1,-1 0-1,1 0 0,0 0 0,0 0 0,0-1 2,1 0-1,-1 0 1,1 0-1,-1 0 1,0 0-1,1-1 1,-1 1-1,0 0 1,0 0-1,0-1 1,0 1-1,1-3 1,80-161 54,-56 109-46,11-32 7,-4-1 0,-4-1 0,27-145 0,-55 224 26,-1 10-58,0 1 1,-1 0-1,1-1 1,0 1-1,0-1 1,0 1-1,0 0 1,0-1-1,0 1 1,0-1-1,0 1 1,0-1-1,0 1 1,0 0-1,0-1 1,0 1-1,1-1 1,-1 1-1,0 0 1,0-1-1,0 1 1,0 0-1,1-1 1,-1 1-1,0 0 1,0-1-1,1 1 1,-1 0-1,0-1 1,1 1-1,-1 0 1,0 0-1,1-1 1,-1 1-1,0 0 1,1 0-1,-1 0 1,0 0-1,1-1 1,-1 1-1,1 0 1,-1 0-1,1 0 1,-1 0-1,0 0 1,1 0-1,-1 0 1,1 0-1,0 0-4,-1 0-1,1 1 1,-1-1 0,1 0-1,-1 0 1,1 0 0,-1 1 0,1-1-1,-1 0 1,1 1 0,-1-1-1,0 0 1,1 1 0,-1-1-1,0 0 1,1 1 0,-1-1-1,0 1 1,1-1 0,-1 1-1,0-1 1,0 0 0,0 1-1,1-1 1,-1 1 0,0 0-1,3 11-270,0 0-1,-2 1 0,1-1 1,-1 22-1,-1 11-1169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3.64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1 576,'0'0'2453,"0"6"-2361,0 369 923,12-386-921,1-6-54,-1 1 0,16-29 0,14-19-28,-30 47-15,-3 5 5,1 0 1,0 1 0,18-16 0,-24 24-13,-1 0-1,1 1 1,0-1 0,0 1 0,0 0 0,0 0 0,0 1 0,0-1 0,0 1 0,1 0 0,-1 0 0,1 1 0,-1-1-1,1 1 1,-1 0 0,8 0 0,-9 1 14,0 0 0,0 0 0,0 1 0,0-1 0,0 0 0,0 1 0,0 0 0,-1 0 0,1 0 0,0 0 0,-1 0 0,0 0 0,1 1 0,-1-1 0,0 1 0,2 4 0,26 46 156,-29-52-154,6 17 45,0 1 1,-2-1 0,0 1-1,2 21 1,3 8 11,8 38-58,-18-85-36,0 0 0,1 0 0,-1 0 0,1 0 0,-1-1 0,1 1-1,-1 0 1,1 0 0,-1 0 0,1-1 0,-1 1 0,1 0 0,0-1-1,0 1 1,-1-1 0,1 1 0,0-1 0,0 1 0,0-1 0,0 1-1,-1-1 1,1 0 0,0 0 0,0 1 0,0-1 0,0 0 0,0 0 0,0 0-1,0 0 1,0 0 0,0 0 0,0 0 0,0 0 0,0 0 0,0-1-1,-1 1 1,1 0 0,0-1 0,0 1 0,0 0 0,0-1 0,0 1 0,-1-1-1,1 1 1,0-1 0,1-1 0,6-3-245,-1-1 0,1 0 1,9-11-1,-14 15 179,26-27-1342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4.30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435 1146 1352,'0'0'1906,"10"-1"-1838,18-5-18,0-1 0,-1-2 0,0 0 0,33-17 0,43-15-8,-102 38-15,-1 1-1,1 0 1,-1 0-1,1-1 1,-1 1-1,0-1 1,0 1-1,0 0 1,-1-4-1,1 2 25,0-858 151,-10 763 362,10 98-544,0 1-1,-1-1 1,1 1 0,0-1 0,0 1 0,-1 0 0,1-1 0,0 1 0,-1-1 0,1 1 0,-1-1 0,1 1-1,0 0 1,-1-1 0,1 1 0,-1 0 0,1 0 0,-1-1 0,1 1 0,-1 0 0,1 0 0,-1 0-1,1-1 1,-1 1 0,1 0 0,-1 0 0,1 0 0,-1 0 0,0 0 0,-23-1 605,20 1-642,-664 7 272,704-27-2143,19-12 33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2.4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48 100 112,'0'0'998,"1"-5"-790,0 1-240,0 2 87,0 1-1,0-1 1,0 0-1,-1 0 1,1 1-1,-1-1 1,1 0-1,-1 0 1,0 0-1,0 0 1,0 0-1,0 0 1,0 1-1,0-1 1,-1 0-1,1 0 1,0 0-1,-1 0 1,0 0-1,1 1 1,-1-1-1,0 0 1,0 1-1,0-1 1,0 0-1,0 1 1,0-1-1,0 1 1,-1 0-1,1-1 1,0 1-1,-4-2 1,-31-25 129,57 24 170,59 8-353,109 19 0,-90-8 20,-79-12-14,-11-1 7,-13-2-67,-1-1 0,0 1 0,0-1 0,0 2 0,-8 0 0,-8 0-363,-17-1-685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0.60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608 738 48,'0'0'1775,"2"0"-1760,4 0-11,-3 0 5,0-1 0,-1 1 1,1-1-1,-1 1 0,1-1 1,-1 0-1,1 0 0,-1 0 1,0 0-1,1 0 0,-1-1 1,0 1-1,0-1 0,0 1 1,0-1-1,0 0 0,0 0 1,-1 0-1,1 0 0,-1 0 1,1 0-1,1-4 0,5-5 7,10-12 8,-1 0 0,-2-2-1,0 0 1,-1 0 0,-2-1-1,-1-1 1,-1 0-1,-1 0 1,-1-1 0,-2 0-1,-1-1 1,-1 1 0,1-43-1,-5 47-6,1 18-7,0 0 0,-1 0 0,0 0-1,0 0 1,0 0 0,-1 0 0,0 0-1,0 0 1,-1 0 0,1 1 0,-1-1 0,0 0-1,-1 1 1,0 0 0,-4-8 0,-7-4-7,9 9 1,-1 1 0,0 0 0,0 0 0,0 0 0,-1 1 0,0-1 0,0 2 0,-1-1 0,0 1 0,0 0 0,-11-4 1,-10-1-5,-2-1 3,0 1 1,0 1-1,-1 2 0,0 1 0,-48-2 1,39 9 8,-73 11 0,102-10-15,0 1 1,1 1 0,-1 0 0,1 0-1,0 1 1,0 1 0,1-1 0,-14 11 0,6-2-3,0 1 0,1 0 0,-22 26 0,22-28 22,15-12-15,1 0 0,-1 0 0,1-1 1,-1 1-1,1 0 0,-1 0 0,1 1 0,0-1 1,0 0-1,0 0 0,0 1 0,0-1 0,0 0 1,0 1-1,0-1 0,-1 4 0,-1 0 1,2-4-6,0-1 0,1 1 1,-1 0-1,1-1 1,-1 1-1,1 0 0,-1-1 1,1 1-1,0 0 1,-1-1-1,1 1 0,0 0 1,0 0-1,-1 0 1,1-1-1,0 1 1,0 0-1,0 0 0,0 0 1,0-1-1,0 2 1,-1 11-144,-4-12-222,0-2-79,-4 1-185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20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353 1287 360,'0'0'2866,"-5"3"-2514,-4 2-262,-1 0-1,0-1 1,0 0-1,0-1 1,-1 0 0,1-1-1,-1 0 1,-20 1-1,-102-1 74,79-3-105,46 1-61,6 0-33,4-17-128,24-23 113,-5 10 53,-6 4-8,-1 0-1,-2-1 1,-1 0-1,-1-1 1,-1 0 0,-1-1-1,-2 0 1,-1 0-1,2-37 1,-5-163-123,-3 137 82,0 57 45,-2 1 0,-2 0 0,-1 0 0,-1 1 0,-2-1 0,-2 2 0,-1-1 0,-22-42 1,14 34 71,-35-55 0,51 90-50,2 3-7,0 1 0,0-1-1,0 0 1,0 0 0,1 0 0,-1 0 0,1 0 0,0 0-1,0 0 1,0-1 0,1 1 0,-1 0 0,0-6 0,3 8-24,1-1 0,-1 0 0,0 1 0,1 0 0,-1-1 0,0 1 0,1 0 0,0 0 0,-1 1 0,1-1 0,0 0 0,3 1 0,1-2-1,36-11-1,0 3 1,1 1-1,1 2 1,72-2-1,-113 9-23,0 0-1,1 1 1,-1-1-1,0 1 1,0 0-1,0 0 0,0 0 1,0 1-1,0-1 1,0 1-1,-1 0 1,1 0-1,6 5 1,-5-3-91,0 1 1,-1 0 0,0 0-1,0 0 1,0 0 0,0 1 0,-1-1-1,5 12 1,5 27-1132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7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2 584,'0'-2'2524,"2"7"-2498,35 106 276,12 28 56,-46-132-347,67 150 112,-56-130-115,2-1 0,0 0 0,32 38 0,-47-64-9,-1 1 1,1 0 0,-1-1 0,1 1 0,-1-1-1,1 1 1,0 0 0,-1-1 0,1 1 0,0-1-1,-1 0 1,1 1 0,0-1 0,0 0 0,-1 1-1,1-1 1,0 0 0,0 0 0,0 0 0,0 1 0,-1-1-1,1 0 1,0 0 0,0 0 0,0-1 0,0 1-1,-1 0 1,1 0 0,0 0 0,0-1 0,0 1-1,-1 0 1,1-1 0,0 1 0,0 0 0,1-2-1,1 0 2,0-1-1,-1 0 0,1 0 0,0 0 0,-1-1 0,4-5 0,204-374 5,-199 359-93,9-35-1,-19 57 65,-7 15-233,0 0 0,0 0 0,-14 20 0,-9 12-864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02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1 792,'0'0'2109,"5"7"-1975,3 7-47,-1 1 0,-1-1 0,0 1 0,-1 1 0,-1-1 0,0 1 0,2 22 0,2 8-1,-4-28-88,-2 0 0,2 24-1,-4-41-162,2-7-86,25-82-935,-7 25-414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89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1 372 128,'0'0'2104,"10"33"-1935,-10-53-1,19-15-72,-9-10-88,19-3-8,-19-3-88,10-1-136,-1-12-65,-19 13-63,0 12-240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3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1 126 608,'0'0'2559,"3"9"-2520,18 43 27,3 0-1,35 57 1,-42-82-54,1 1 1,2-2 0,1-1 0,0 0 0,39 32-1,-59-56-12,-1-1-1,1 0 1,0 1-1,-1-1 1,1 0-1,-1 0 1,1 1-1,0-1 1,-1 0-1,1 0 1,0 0-1,-1 0 1,1 0-1,0 0 1,-1 0-1,1 0 1,0 0-1,-1 0 1,1 0-1,0 0 1,-1-1-1,1 1 1,0 0-1,-1 0 1,1-1-1,-1 1 1,1 0-1,-1-1 1,1 1-1,-1-1 1,1 1-1,-1-1 0,1 1 1,-1-1-1,1 1 1,-1-1-1,0 1 1,1-1-1,-1 1 1,0-1-1,1 0 1,-1 1-1,0-1 1,0 0-1,0 0 1,15-40 11,-11 29-7,19-54 31,40-124-53,-55 157 23,-1-1 0,-1 1-1,1-68 1,-5 85-121,6 43-2419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72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1 256,'0'0'2215,"23"3"-2043,71 12-77,-90-14-90,-1 0 0,1 0 0,-1 0 0,0 0 0,1 0 0,-1 1 0,0-1 0,6 5 0,2 12 25,-7-7-18,1 1 4,-1-1 0,0 1 1,-1 0-1,0 0 1,2 25-1,-1 65 301,-4-94-268,0-7 47,-22-1 26,30 0-183,37 0-14,-11-1 59,-8 0 30,34 2 1,-54 0-30,-1-1-1,0 1 1,0 0 0,0 0 0,0 0-1,-1 1 1,1 0 0,0 0-1,0 0 1,-1 0 0,0 1 0,1 0-1,3 3 1,3 13-521,-9 0-530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15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118 7 144,'0'0'1683,"-15"-1"-1671,-43-3-24,43 3 100,-5 1-643,10 0-269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7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10 440,'0'-3'4201,"39"3"-6193,0-6 927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2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9 48,'0'0'2573,"-18"-9"-1541,18 10-1070,-1-1-1,1 1 1,0-1 0,0 1 0,0-1-1,-1 0 1,1 1 0,0-1 0,0 1-1,0-1 1,0 1 0,0-1 0,0 1 0,0-1-1,0 1 1,0-1 0,0 1 0,1-1-1,-1 1 1,0-1 0,0 1 0,0-1-1,1 1 1,7-1-929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90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35 232,'0'0'2805,"0"-8"-2600,0-19-99,0 34-35,1 6-54,1-1 0,1 1 0,4 16 0,87 205 332,-62-159-314,-10-30-15,34 56 0,12 20-2,-68-120-18,1 1 0,0-1 0,0 1 0,0-1 0,-1 1 0,1-1 0,1 0 0,-1 1 0,0-1 0,0 0 0,0 0 0,4 2 0,-5-2 0,1-1 0,0 0 0,-1 0 0,1 1 0,0-1 0,-1 0 0,1 0 0,0 0 0,-1 0 0,1 0 0,0 0 0,-1 0 0,1 0 0,0 0 0,0-1 0,-1 1 0,1 0 0,0 0 0,-1-1 0,1 1 0,0 0 0,0-1 0,2-2 0,0 1 0,0-1 1,-1 0-1,1 0 1,-1 0-1,1-1 0,-1 1 1,0 0-1,0-1 0,1-4 1,67-155 46,84-219-173,-141 352 121,-11 25 4,1 0-1,-1 0 1,0-1-1,0 1 0,0-1 1,-1 1-1,1-10 1,-2 13-77,0 26-1080,0 3 241,0 2-535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1.52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5 120,'0'0'1228,"0"0"-1205,0 0-1,0-1 0,0 1 0,0 0 0,1-1 1,-1 1-1,0 0 0,0 0 0,1-1 1,-1 1-1,0 0 0,0 0 0,1-1 1,-1 1-1,0 0 0,1 0 0,-1 0 1,0 0-1,1 0 0,-1-1 0,0 1 1,1 0-1,-1 0 0,0 0 0,1 0 1,-1 0-1,1 0 0,-1 0 0,0 0 0,1 0 1,-1 0-1,0 0 0,1 1 0,-1-1 1,0 0-1,1 0 0,4 11 1,-1 0 1,0 0-1,2 13 1,-5-15-15,2 0 1,-1 0 0,1 0-1,1 0 1,0-1 0,6 11-1,-8-16-2,-1 0 0,1 0 0,-1 0 0,0 0 0,0 0 0,0 0 0,0 1-1,1 4 1,-2-5-3,1 0 1,-1 0-1,1 1 0,0-1 1,0 0-1,0-1 0,1 1 0,2 4 1,32 67 120,-35-72-124,-1-1 0,2 0-1,-1 0 1,0 0 0,0 0 0,0 0 0,0 0 0,1 0 0,-1 0-1,0 0 1,1 0 0,1 0 0,2 1 13,8 11 0,-11-11-12,-1 0 0,1 0 0,0 0 0,0 0 0,0 0 0,0-1 0,0 1 0,0-1 0,0 1 0,1-1 0,-1 0 0,1 0 0,3 1 0,17 16 6,-15-17-8,8-1 1,60-3 46,-68 2-41,-1-1 0,1 0 0,0 0 0,-1-1 0,1 0 0,9-6 0,81-36 57,-94 42-60,0 0-1,18-1 0,-12 4-1,-9 0 78,-5-1-114,0 1 1,0 0-1,-1 0 1,1 0-1,0 0 1,0 1 0,-1-1-1,1 1 1,0 0-1,-6 3 1,-36 12-636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0.52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80,'0'0'2104,"0"6"-1862,0 365 478,1-381-721,0 0 1,1 1-1,1-1 1,0 1-1,0-1 1,0 1-1,1 0 1,1 0-1,-1 1 1,8-10-1,9-12 13,34-40-1,-46 62-9,-1 0 1,1 0-1,0 1 0,12-7 0,-18 12-3,0 1 1,0-1-1,0 1 0,0 0 0,0 0 0,0 0 1,0 0-1,1 0 0,-1 1 0,0 0 1,0-1-1,1 1 0,-1 0 0,0 1 1,1-1-1,-1 1 0,0-1 0,0 1 1,0 0-1,1 0 0,-1 0 0,0 1 1,0-1-1,-1 1 0,1 0 0,3 2 1,2 2 13,0 0 0,-1 0 0,0 1 1,0 0-1,-1 0 0,1 1 0,5 9 0,-2 0 11,1-1 0,-2 2-1,-1-1 1,0 1-1,-1 0 1,8 34 0,8 37-982,-15-72 51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1.23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285 1408 1296,'0'0'1634,"3"1"-1614,37 3 128,76-2 0,-71-2-52,-42 0-90,-1 0 1,1 0-1,-1 0 1,1 0-1,0-1 0,-1 1 1,0-1-1,1 0 1,-1 1-1,1-1 0,-1 0 1,0 0-1,0-1 0,1 1 1,-1 0-1,0-1 1,0 1-1,0-1 0,-1 0 1,1 0-1,0 0 1,-1 0-1,1 0 0,-1 0 1,1 0-1,-1 0 0,0 0 1,0-1-1,0 1 1,0 0-1,-1-1 0,1 1 1,-1-1-1,1 1 1,-1-1-1,0 1 0,0-1 1,0 1-1,0-4 0,-1-11 69,-1-1-1,-1 0 0,0 1 0,-9-26 1,10 33-75,-10-46 9,3-1 0,2 0 0,0-75 0,6 86-8,-2-169-15,4 106 37,-21-176 0,1 106 309,-2 179 451,-8-2-646,0 0 0,-28-8 0,24 4-86,-43-2-1,-101 7-12,176 1-37,0 0-23,-1 0 0,1 1 0,-1-1 0,1 0 0,-1-1 0,1 1 0,-1 0 0,1 0 0,-1-1 0,1 1-1,-1 0 1,1-1 0,-3-1 0,3 1-84,1-1-1,-1 1 1,0-1-1,1 0 0,-1 1 1,1-1-1,-1 0 1,1 1-1,0-1 1,-1 0-1,1 1 1,0-1-1,0 0 0,1-2 1,-1-26-1427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9.03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8,'0'0'2216,"4"0"-2201,355 0 239,-351 0-245,-1 1 0,1 0 0,-1 0 0,1 0 0,-1 1 0,1 0 0,-1 1 0,0 0 0,0 0 0,0 0 0,0 1 0,-1 0 0,0 0 0,1 1 0,-1 0 0,-1 0 0,1 0 0,-1 1 0,0-1 1,0 1-1,-1 1 0,1-1 0,-2 1 0,1-1 0,-1 1 0,1 0 0,1 8 0,8 22 63,-7-24-47,-2 0 1,1 0-1,-2 0 0,3 18 1,7 474 337,-14-342-330,-3-100-5,-2 0 0,-16 68-1,5-30-4,2 44 49,8 265-1,9-237 21,-2 470 75,12-504-132,-3-61-5,11 82 66,-8-86-83,2-2-1,5 0 0,29 77 1,-17-54-8,80 191 3,-100-264-8,26 38 0,-23-39 0,19 41 0,32 63 6,1 2 3,-56-107-9,1 0 0,1 0 0,16 18 1,17 29 0,-28-41 3,27 32-1,13 21-3,-45-62 0,0 1 0,28 26 0,-5-5 0,-2-4-1,2-2 1,1-2-1,64 43 0,8 7-4,10 1 5,-38-26 0,-72-52-2,1 0 0,0 0 0,0 0 1,0-1-1,12 2 0,32 10 4,-24-9-1,27 16 10,-55-22 29,38 9-67,-22-3 32,-14-5-4,-1 1 0,0-1 1,1-1-1,-1 1 0,1 0 0,-1-1 0,0 1 0,1-1 0,-1 0 0,5 1 0,-6-1 1,0 25-1960,-2-15 1432,1 6-530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00.49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8 122 320,'0'0'1174,"-1"0"-1166,1-1-1,-1 1 1,1-1 0,-1 0 0,1 1 0,-1-1 0,1 0 0,-1 1 0,1-1 0,-1 0-1,1 0 1,0 0 0,0 1 0,-1-1 0,1 0 0,0 0 0,0 0 0,0 0 0,0 0-1,0 1 1,0-1 0,0 0 0,0-1 0,8-3 36,1 0 0,-1 1 0,1 0 0,-1 0 0,1 1 0,11-2-1,14-6 57,7-4-44,1 3-1,0 2 1,1 1 0,0 2 0,0 2 0,76 2 0,-102 4-52,1 0 0,-1 2 0,0 0 0,1 1 0,-2 1 0,1 0 0,0 1 0,-1 1 0,0 1 0,-1 0 0,0 1 0,0 1 0,14 12 0,20 19 42,-1 3 0,51 61 1,-58-60-25,0 4 27,36 55 0,19 24 52,-8-25 59,161 144 0,-226-230-143,1-1 1,0-1-1,1-1 1,44 17 0,-46-21-13,2-2-1,0-1 1,-1 0 0,32 2 0,116-1 160,-151-7-235,-36 3-204,-3-1 122,-24 15-596,-14 1-966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3.14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107 869 216,'0'0'1306,"-4"-6"-1022,-9-15-48,12 19-160,-1 0-1,1 1 1,-1-1 0,0 1 0,1-1 0,-1 1-1,0 0 1,0 0 0,0-1 0,0 1 0,-4-1-1,-1-1 19,4 1-74,1 1 1,0-1 0,0 0 0,0 1-1,0-1 1,1 0 0,-1 0-1,0 0 1,1-1 0,-1 1 0,1 0-1,0 0 1,0-1 0,0 1-1,0-1 1,0 1 0,0-1 0,1 1-1,-1-1 1,1-4 0,0 3 7,0 0 1,1 0-1,-1-1 0,1 1 1,0 1-1,0-1 0,0 0 1,1 0-1,0 0 1,-1 0-1,1 1 0,5-7 1,18-25-28,50-74 6,-65 94-8,1 1 1,1 0-1,0 0 1,1 1 0,23-18-1,-14 17 833,-24-3-382,-3 4-409,-1 1-1,0-1 1,0 1 0,-1 1 0,-12-16-1,-9-14-23,-117-197 153,106 168-161,39 122-3098,8-16 2317,1-1-527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4.3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53 761 168,'0'0'1698,"-11"0"-1489,-13 2-231,7-1 851,40-12-437,12-4-376,-1-2-1,-1-2 1,59-42 0,-71 46-4,-8 6-3,0 0 0,0-1 0,0-1 0,-1 0 0,-1-1 0,11-14-1,-9 8 202,-7 12-224,-3 2 12,1 0 0,0 0 1,0 1-1,0-1 0,0 1 0,6-3 0,-2 5 469,-8 0-430,0-8 17,-1-1 0,0 1 0,-1-1 0,0 1 0,-1 0 0,0 0-1,0 0 1,-8-16 0,-5-3-76,-25-33-1,7 10 54,20 28 30,0 0 1,-2 1-1,0 1 0,-1 1 1,-22-21-1,35 38-1,1 1-71,-1-1 0,1 1 0,1-1 0,-1 0 0,0 0 0,-3-6 0,6 8-15,-1 0 0,1 1 0,0-1 1,0 0-1,-1 0 0,1 0 0,0 0 0,0 1 0,0-1 0,0 0 0,0 0 0,0 0 0,0 0 1,0 0-1,1 1 0,-1-1 0,0 0 0,0 0 0,1 0 0,-1 1 0,0-1 0,1 0 1,-1 0-1,1 1 0,-1-1 0,1 0 0,-1 1 0,1-1 0,0 1 0,-1-1 0,1 1 0,0-1 1,-1 1-1,1-1 0,0 1 0,0-1 0,0 1 0,1-1 0,39-16-977,0-4-400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5.67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154 649 208,'0'0'847,"-11"0"-691,-105 0 901,115 0-1038,0 0 0,0 0 0,0-1 0,0 1 0,0 0 0,1 0 0,-1 0 0,0-1 0,0 1 0,0 0 0,1-1 0,-1 1 0,0 0 0,0-1 0,1 1 0,-1-1 0,0 0 0,1 1 0,-1-1 0,1 1 0,-1-1 0,1 0 0,-1 1 0,1-1 0,-1 0 0,1 0 0,0 0 0,-1 1 0,1-1 0,0 0 0,-1-1 0,1-1 30,-1 0 0,1-1 0,0 1-1,0 0 1,0 0 0,1 0 0,-1-1 0,1 1 0,1-3 0,1-4-48,0 0 1,1 1-1,1-1 1,0 1 0,0 0-1,0 1 1,10-12-1,6-4-1,25-22 0,-24 25-1,27-33 0,-48 51 20,-1 0 0,1 0 0,0 0 0,-1 0 0,0 0 1,1 0-1,-1 0 0,0 0 0,-1 0 0,0-5 0,0-3-7,11-75 72,-10 70-31,0 8 64,0-1 0,0 0 0,-1 0 1,-3-15-1,3 20-65,-1-1 0,0 1 0,0 0 0,0 0 0,-1 0 0,1 0 0,-1 0 0,0 1 0,0-1 0,0 1 0,-7-6 0,-12-8 76,-1 1 0,-1 1 0,-32-16 0,28 16-73,20 9 166,109 2-4629,-59 4 3436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6.8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28 788 96,'0'0'1744,"-10"-2"-872,9 2-858,1 0 0,0 0 0,0 0 0,-1 0 0,1 0 0,0 0 0,-1 0 0,1 0 0,0 0 0,0 0 0,-1 0 0,1 0 0,0 0 0,0 0 0,-1 0 0,1-1 0,0 1 0,0 0 0,-1 0-1,1 0 1,0 0 0,0-1 0,0 1 0,-1 0 0,1 0 0,0-1 0,0 1 0,0 0 0,0 0 0,-1-1 0,1 1 0,0 0 0,0 0 0,0-1 0,0 1 0,0 0 0,0-1 0,0 1 0,3-5-16,0 1 1,1 0 0,-1 0 0,1 0-1,0 1 1,0-1 0,0 1 0,0 0-1,1 0 1,-1 1 0,1-1-1,5-1 1,10-7 0,11-6-6,1 2-1,0 0 0,36-8 0,14-8 10,-47 10 7,-33 20 1,0 0 0,0-1 0,-1 1 0,1-1 0,0 1-1,0-1 1,-1 0 0,1 1 0,-1-1 0,0 0 0,1 0 0,-1 0 0,0 0 0,1-3 107,-4-31 717,-3 27-801,-1 0 1,0 0 0,-1 1-1,0-1 1,-9-8-1,7 1 4,5 5-20,-61-93 799,-120-148 0,106 165-228,99 83-2088,-17 4 1352,36-1-474,16 1-323,67 7 1,-88-1-425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2.5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 87 280,'0'0'1164,"0"-3"-965,0 0-187,0 0 54,1 0 0,-1 0 0,0 0 0,0 0 0,-1-1 1,1 1-1,-1 0 0,1 0 0,-1 0 0,0 0 0,0 0 0,0 0 0,-1 0 0,1 0 0,-1 1 0,0-1 0,1 0 0,-6-4 0,-10-6 9,14 7 226,4 14-222,-1 13-76,0 23 53,8 75-1,2-43-23,-9-33-16,-1-43-15,0 2-1,9-1 11,-6-7-80,0-3-81,0-1-1,-1 0 1,0 0-1,1-20 1,0 4-389,-1-8-600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3.8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206 90 200,'-3'-3'3214,"3"3"-3189,-7 0-20,0 2-1,1-1 1,-1 1-1,0 0 1,1 0-1,0 1 1,-1 0-1,1 0 1,0 1-1,0-1 1,1 1-1,-1 1 1,1-1-1,0 1 1,0 0-1,0 0 1,1 0-1,0 0 1,-5 8-1,-1 2 2,1 0-1,0 1 1,1 0 0,1 0-1,0 0 1,-7 29 0,7-11-6,2 0 0,1 1 0,1 53 0,3-84-1,0-1 1,0 0 0,0 0 0,1 0-1,0 0 1,-1 0 0,1 0 0,0 0-1,1 0 1,-1 0 0,0 0-1,1-1 1,0 1 0,-1 0 0,1-1-1,0 1 1,3 2 0,0-1-2,0-1 1,-1 0 0,1 1 0,0-1-1,0-1 1,1 1 0,-1-1-1,11 3 1,4-1-3,1 0 0,0-1 0,0-2 0,23 0-1,-38-1 8,0-1 0,0-1 0,-1 1 0,1-1 0,0 0 0,-1 0 0,0-1 0,1 1 0,-1-1 0,0 0 0,0-1 0,-1 1 0,1-1 0,-1 0 0,0 0 0,0 0 0,6-8 0,-10 11-5,0 1 0,0 0 0,0-1 0,1 1 0,-1 0 1,0 0-1,0-1 0,1 1 0,-1 0 0,0 0 0,0-1 1,1 1-1,-1 0 0,0 0 0,1 0 0,-1 0 0,0-1 0,0 1 1,1 0-1,-1 0 0,0 0 0,1 0 0,-1 0 0,0 0 0,1 0 1,-1 0-1,1 0 0,-1 0 0,0 0 0,1 0 0,-1 0 0,0 0 1,1 0-1,-1 0 0,0 0 0,1 1 0,-1-1 0,0 0 0,0 0 1,1 0-1,-1 1 0,0-1 0,0 0 0,1 0 0,-1 0 0,0 1 1,0-1-1,1 0 0,-1 1 0,0-1 0,0 0 0,0 1 0,0-1 1,1 0-1,-1 1 0,18 28-15,1 0 18,-6-15 1,0-1 0,1 0 0,0-2-1,31 20 1,-40-28 0,1 0-1,0 0 0,0-1 0,0 0 1,0 0-1,0 0 0,0-1 0,0 1 1,1-2-1,-1 1 0,0-1 0,1 0 1,-1 0-1,1 0 0,-1-1 0,0 0 1,1-1-1,7-2 0,-6 0 5,0 0 0,-1 0 0,0-1-1,1 0 1,-2-1 0,1 1 0,-1-1 0,6-7 0,43-56 28,-41 49-12,-2 0 0,0-1 0,-1-1 0,-2 0 0,0 0 0,-1-1 0,-1 0 0,-1-1 0,-1 1 0,-1-1 0,-2 0 0,0-44 0,-2 47 35,2 5 13,-2 1 0,0 0 1,-1 0-1,-1 0 0,0 0 0,-1 0 1,0 1-1,-1-1 0,-10-23 0,1 5 77,6 30-172,5 18-1188,3-5 1064,0 0 0,1 0 0,0 0 0,0 0 0,1 0 0,1 0 0,0-1 0,0 0 0,0 1 0,1-2 0,1 1 0,7 10 0,25 27-973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3.29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353 666 192,'0'0'1850,"41"-1"-1625,-27-4-208,1-1-1,-1 0 1,0 0 0,-1-2-1,0 0 1,0 0 0,21-19-1,1 2 49,-18 10-38,-1 0 0,0-1 0,-2-1 0,1 0 0,-2-1 0,22-38 0,-29 43-17,0-1-1,0 0 1,4-16 0,2-8-6,-6 20 4,-1-1 0,4-25 0,-1 1 8,-6 35-11,-1 0 1,1 0 0,-2 1-1,1-1 1,-1 0 0,0 0 0,-1 0-1,0 0 1,0 1 0,-1-1-1,0 0 1,0 1 0,-5-12 0,5 15 1,0 1 0,-1-1 1,1 0-1,-1 1 0,0-1 1,0 1-1,0 0 0,0 0 1,0 0-1,-1 0 1,1 0-1,-1 1 0,0 0 1,0 0-1,0 0 0,0 0 1,0 0-1,0 1 0,0 0 1,-1 0-1,1 0 1,0 0-1,-1 1 0,-7 0 1,-74-1 21,-91 2 22,165 1-50,0 0 0,0 1 0,0 0 0,-18 8 0,-23 6 2,29-10-10,0 2 1,0 0-1,1 2 1,0 0-1,-32 22 1,31-9-12,9-7 5,-24 26-15,37-98-1065,2 20 523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4.5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 60 56,'0'0'1910,"-3"-9"-1749,-10-27-45,9 27-37,35 8 52,-7-1-14,-3 0-10,-1 1-1,0 1 1,31 4 0,-48-4-104,-1 1 0,0 0 0,1 0 1,-1 0-1,0 1 0,0-1 0,1 0 1,-1 1-1,0-1 0,0 1 1,-1 0-1,1 0 0,0 0 0,-1 0 1,1 0-1,-1 0 0,1 0 0,-1 0 1,0 1-1,0-1 0,0 1 0,0-1 1,0 0-1,-1 1 0,1-1 0,-1 4 1,3 9 22,-1 0 0,-1 0 0,-1 17 0,0-24-13,0-2-3,1 2 1,-1 0 0,1 0 1,-2 0-1,1 0 1,-1 0-1,0 0 1,-1 0-1,0 0 1,0 0-1,-1-1 1,0 1-1,0-1 0,-1 0 1,-7 12-1,2-7-7,-1-1 0,-1 0 0,0 0 0,0-1-1,-1 0 1,-19 11 0,30-20-17,4-1-95,148-11 279,8-1-1340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5.8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265 1271 32,'0'0'2006,"3"0"-1832,10 2-80,-1 0 0,0 0 0,0 1 0,0 1 0,13 5 0,23 8-13,-3-9 6,-1-2 1,1-1-1,-1-3 1,81-5-1,-124 4-76,1-1 0,-1 0 0,1 0-1,-1 0 1,1 0 0,-1 0 0,1-1 0,-1 1 0,1 0-1,-1-1 1,1 1 0,-1-1 0,0 1 0,1-1 0,-1 0-1,0 1 1,1-1 0,-1 0 0,0 0 0,0 0 0,0 0 0,0 0-1,0 0 1,0-1 0,0 1 0,0 0 0,0 0 0,0-1-1,-1 1 1,1 0 0,-1-1 0,1 1 0,-1-1 0,1 1-1,-1-1 1,0 1 0,0-1 0,1-1 0,8-46 405,-9 33-321,1 4-65,-1 0 0,-1 0 0,0 0 0,0 0 0,-6-22 0,-2 0-30,1-2 1,3 1-1,0-1 1,3 1 0,2-59-1,-3-38-2,-5 57 2,-1-45 9,-1-3 13,8 80-24,1 27-1,0 0 0,1 1 0,1-1 0,3-19 1,5 14-4,-8 18 7,1 1-1,-1 0 1,0-1 0,0 1 0,0-1 0,-1 1 0,1-1 0,0 0-1,-1-4 1,10-20 13,-10-14 12,0 41-16,-2-26 67,-4 19-68,-1 0-1,0 1 1,-1-1-1,0 2 1,0-1-1,0 1 1,0 0-1,-1 1 1,0 0 0,0 0-1,-11-2 1,-18-5 50,-52-8 0,-21 3 157,0 6 0,-144 4 0,254 6-274,0 4-418,1-3 435,0-1-1,1 1 0,-1 0 0,0 0 1,0 0-1,1 0 0,-1 0 1,0 0-1,1 0 0,-1 0 1,1 0-1,-1-1 0,1 1 1,-1 0-1,1 0 0,-1-1 1,1 1-1,0 0 0,0-1 1,0 2-1,18 11-278,0 0 0,1-1 1,30 13-1,9-1-686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35.24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647 1380 136,'0'0'1768,"-21"-4"41,-448 4-765,459 0-1013,0-1-1,1 0 1,-1-1-1,0 0 1,1 0-1,-16-7 1,2 1-10,20-13 167,-5 3-184,1 0 0,0-1 0,2 0 0,0 0 0,1 0 0,-2-26 0,0-121-167,6 165 160,18-487-278,-13 434 283,-4 25 2,2-1-1,2 1 1,14-54-1,3 47 3,-5 10 1,29-28 40,-37 40-19,-8 12-27,1 1 1,-1-1-1,0 0 1,0 1-1,0-1 1,0 0-1,0 0 0,-1 0 1,1 0-1,0 0 1,-1 0-1,1 0 1,-1-3-1,1-3 10,1 0 1,0 0-1,0 1 1,1-1-1,0 0 1,0 1-1,7-11 0,5-15 17,-13 25-31,-2 7 2,0 0-1,0 0 1,1 0-1,-1 1 1,0-1 0,0 0-1,0 0 1,1 0-1,-1 0 1,0 1-1,1-1 1,-1 0-1,1 0 1,-1 0-1,1 1 1,-1-1-1,1 0 1,0 1 0,-1-1-1,1 1 1,0-1-1,-1 1 1,1-1-1,0 1 1,0-1-1,-1 1 1,1 0-1,0-1 1,0 1-1,0 0 1,0 0 0,1-1-1,287 1-307,-288 8-518,-1-2 573,-1-1 0,0 1-1,-1-1 1,0 1 0,-2 6-1,-14 24-500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36.5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295 7 216,'-3'-6'3542,"3"6"-3506,-5 0-27,1 1 0,-1 0-1,1 0 1,-1 0 0,1 0 0,0 1-1,-1 0 1,1 0 0,0 0 0,0 0-1,-7 6 1,-42 39-42,41-35 44,-7 6 7,1 1 0,1 0 0,1 2 0,1 0 0,-17 32 0,24-38-14,0 1 0,2 0 0,0 0 1,0 0-1,2 1 0,0 0 1,1 0-1,0 0 0,1 20 1,2-26-4,-1-2-8,1 0 0,1 0 0,0 0 0,0 0 0,3 11 0,-3-17 6,1 0-1,-1 1 1,1-1-1,0 0 1,-1 0-1,2 0 0,-1 0 1,0 0-1,1-1 1,-1 1-1,1-1 1,-1 0-1,1 1 1,0-1-1,0 0 0,7 2 1,0 1 4,0-1 0,1 0 0,-1-1 0,1-1 0,0 0 0,0 0 0,0-1 0,0 0 0,0-1 0,0 0 0,1-1 0,-1 0 0,0-1 0,0 0 0,-1 0 0,18-8 0,-17 7 3,-1-2 1,1 1-1,-1-2 0,0 1 0,-1-1 0,0-1 0,0 0 1,0 0-1,0-1 0,-1 0 0,-1 0 0,1-1 0,-1 1 0,-1-2 1,0 1-1,6-14 0,-12 23-5,0 0-1,0 0 1,0 0 0,0 0 0,0 0 0,0 0 0,0-1-1,0 1 1,0 0 0,0 0 0,0 0 0,0 0-1,0 0 1,0 0 0,0 0 0,0 0 0,0 0-1,0-1 1,0 1 0,0 0 0,1 0 0,-1 0-1,0 0 1,0 0 0,0 0 0,0 0 0,0 0-1,0 0 1,0 0 0,0 0 0,0 0 0,0-1-1,0 1 1,0 0 0,0 0 0,1 0 0,-1 0-1,0 0 1,0 0 0,0 0 0,0 0 0,0 0-1,0 0 1,0 0 0,0 0 0,0 0 0,1 0 0,-1 0-1,0 0 1,0 0 0,0 0 0,0 0 0,0 0-1,0 0 1,0 0 0,0 0 0,0 0 0,0 0-1,1 0 1,-1 1 0,0-1 0,0 0 0,0 0-1,0 0 1,0 0 0,0 0 0,0 0 0,2 12 4,0 34-53,0-2 80,0-37-29,-1 1-1,1-1 1,1 0 0,-1 0 0,1 0-1,0 0 1,1 0 0,0 0 0,0-1-1,0 0 1,1 1 0,0-2 0,0 1-1,0-1 1,1 1 0,8 4 0,-10-6 0,1-2 0,-1 1 0,1 0 0,0-1 0,0 0 0,-1 0 0,1 0 0,1-1 0,-1 0 0,0 0 0,0 0 0,0-1 0,1 1 0,-1-1 0,0 0 0,0-1 0,1 1 0,-1-1 0,0 0 0,0-1 0,0 1 0,0-1 0,0 0 0,0 0 0,6-4 0,10-8 16,-1-1 0,-1-1 0,0-1 0,-1-1-1,-1 0 1,0-2 0,-2 0 0,0 0 0,-2-1 0,0-1-1,-1 0 1,-1-1 0,-1 0 0,-1-1 0,10-45 0,-17 56 13,0 1 0,-1-1 0,-1 1 0,0-1 0,-2-13 0,1 21-2,1 0 1,-1 0-1,0 1 1,-1-1-1,1 1 0,-1-1 1,0 1-1,0-1 1,0 1-1,-1 0 0,1 0 1,-1 0-1,0 0 1,0 1-1,-6-7 0,-2 6-1105,13 14 406,15 20-39,-15-26 604,25 35-926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10 128,'0'0'799,"-2"-2"-643,2 1-141,0 1 0,0 0-1,0-1 1,0 1 0,0 0 0,0 0 0,0-1 0,0 1 0,0 0 0,-1-1-1,1 1 1,0 0 0,0 0 0,0-1 0,0 1 0,0 0 0,-1 0-1,1-1 1,0 1 0,0 0 0,0 0 0,-1 0 0,1 0 0,0-1-1,0 1 1,-1 0 0,1 0 0,0 0 0,-1 0 0,1 0 0,0 0-1,0-1 1,-1 1 0,1 0 0,0 0 0,-1 0 0,1 0 0,0 0-1,-1 0 1,0 17 567,1-9-710,0 912 779,0-919-657,0-1 1,0 0 0,0 0-1,0 0 1,1 1-1,-1-1 1,0 0-1,0 0 1,0 0-1,0 1 1,0-1-1,0 0 1,0 0 0,0 0-1,0 0 1,0 1-1,1-1 1,-1 0-1,0 0 1,0 0-1,0 0 1,0 0 0,0 1-1,1-1 1,-1 0-1,0 0 1,0 0-1,0 0 1,1 0-1,-1 0 1,0 0-1,0 0 1,0 0 0,1 0-1,-1 0 1,0 0-1,0 0 1,0 0-1,1 0 1,-1 0-1,13-3-264,9-12-230,-1-15-136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1 162 152,'0'0'2374,"3"0"-2337,20-2-5,0-1-1,0-1 0,38-13 1,-18 6 10,56-15-22,167-68 0,-257 89-387,-20 8-493,-16 8-228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1 752,'0'0'1837,"0"2"-1765,1 8-54,0 1 1,0-1 0,7 20-1,1 10 33,106 582 292,-76-460-379,-25-130-202,-13-32 218,-1 1-1,0-1 0,1 1 1,-1 0-1,0-1 0,1 1 1,-1-1-1,1 1 1,-1-1-1,1 1 0,-1-1 1,1 1-1,0-1 0,-1 0 1,1 1-1,-1-1 1,1 0-1,0 0 0,-1 1 1,1-1-1,0 0 1,-1 0-1,1 0 0,0 0 1,0 0-1,-1 0 0,1 0 1,0 0-1,-1 0 1,1 0-1,0 0 0,-1 0 1,1 0-1,0-1 0,-1 1 1,1 0-1,0 0 1,-1-1-1,1 1 0,0-1 1,11-19-686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15 363 592,'0'0'1278,"34"-11"-1142,108-33 1,-118 36-48,40-17 0,-60 22-65,0 0 1,0 1 0,0-1 0,0-1 0,0 1-1,-1 0 1,1-1 0,-1 0 0,4-7 0,-4 6 2,0 0 1,-1-1 0,0 1-1,-1-1 1,1 0 0,-1 1-1,0-1 1,0 0 0,-1 0-1,1 0 1,-2-8 0,1 5-5,-1 0 0,0 0 0,0 0 0,-1 0 0,-1 0 0,-5-14 0,6 18-12,-1 0-1,0 0 1,-1 0-1,1 0 1,-1 1-1,0-1 1,0 1-1,-1 0 1,1 1-1,-1-1 1,0 1-1,0 0 1,0 0 0,0 0-1,-7-2 1,3 2 32,0 0 1,-1 0 0,1 1-1,-1 0 1,1 1-1,-1 0 1,0 1 0,-11 0-1,18 1-34,0 0 0,0-1 0,0 1 0,1 0-1,-1 0 1,0 0 0,1 1 0,-1-1 0,0 1 0,1-1-1,0 1 1,-1 0 0,1 0 0,0 0 0,0 0-1,0 0 1,-2 5 0,-27 46-14,25-41 10,-5 13-5,1 0 0,1 0 0,1 1 0,1 0 0,1 0 0,-2 31 0,4-9 7,2-1 0,7 80 0,-4-120-10,1 0 0,-1 0 0,1-1 0,1 1 0,-1-1 0,1 1 0,0-1 0,0 0 0,1 0-1,0 0 1,0-1 0,0 1 0,1-1 0,0 0 0,0 0 0,0-1 0,1 1 0,-1-1 0,1 0-1,0-1 1,0 1 0,0-1 0,1 0 0,-1-1 0,12 3 0,-6-1 1,0-1 0,0-1 0,1 0-1,-1 0 1,0-1 0,1-1 0,-1 0 0,1-1 0,-1 0 0,1-1 0,-1 0 0,0-1 0,0-1 0,12-4-1,-6-2-17,-1 0-1,0-1 0,-1-1 0,0 0 1,-1-1-1,0-1 0,-1 0 0,-1-1 1,13-18-1,3-9-297,-1-2 1,30-60-1,-28 30-575,-16 15-601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6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 27 112,'0'0'2994,"-5"-6"-2725,3 3-229,-12-13 56,7 14-46,4 13 19,24 515 373,1-177-310,-5-142-119,-13-177-13,5 10-17,-7-34 4,0-1 0,0 1 0,-1 0 0,0 0 0,0 8 0,-1-13-1,0-1 0,0 1-1,0-1 1,1 1 0,-1-1-1,0 1 1,0-1 0,0 1-1,0-1 1,1 1 0,-1-1 0,0 1-1,0-1 1,1 1 0,-1-1-1,0 1 1,1-1 0,-1 0-1,0 1 1,1-1 0,-1 0 0,1 1-1,0-1 1,0 0-12,-1 0 0,1 0 0,0 0 0,0 0 0,0 0 0,0 0 0,0 0 0,0-1 0,0 1 0,0 0 0,-1-1 0,1 1 0,0-1 0,0 1 0,0-1 0,-1 1 0,1-1 0,0 0 0,-1 1 0,1-1 0,0 0 0,-1 1 0,1-1 0,-1 0 0,1 0 0,0-1 0,26-38-515,31-59 0,-17 20-158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 42 152,'0'0'2639,"-5"-8"-2315,-17-26-26,22 35-287,0-1 0,0 0 0,0 0 0,0 1 0,0-1 1,0 0-1,0 1 0,0-1 0,0 0 0,0 1 0,0-1 0,-1 0 0,1 0 1,0 1-1,0-1 0,0 0 0,0 1 0,0-1 0,-1 0 0,1 0 0,0 0 1,0 1-1,0-1 0,-1 0 0,1 0 0,0 0 0,0 1 0,-1-1 0,1 0 1,0 0-1,0 0 0,-1 0 0,1 0 0,0 0 0,-1 0 0,1 1 0,0-1 1,-1 0-1,1 0 0,0 0 0,0 0 0,-1 0 0,1 0 0,0 0 1,-1-1-1,1 1 0,0 0 0,-1 0 0,1 0 0,0 0 0,0 0 0,-1 0 1,1-1-1,0 1 0,0 0 0,-1 0 0,1 0 0,0 0 0,0-1 0,0 1 1,-1 0-1,1 0 0,0-1 0,0 1 0,0-1 0,-1 34-82,1-26 125,44 579 127,-8-198-110,-34-246-59,-2-91-93,0-50-110,0-8-724,1-6 752,1 0-1,1 0 0,-1 1 0,2 0 0,0-1 0,0 2 0,1-1 1,8-13-1,-1 0-210,10-30-689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4.19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1 168 144,'0'0'956,"1"-13"-488,6 10-468,-6 0 210,-1 7-195,-1-1 1,0 1-1,1 0 1,0 0-1,0 0 1,0 0 0,1 8-1,0 3-5,-1 52-2,5-58-14,0 6 147,-5-15-138,0 0 0,0 0 0,0 0-1,0 0 1,0 0 0,0 0 0,0 1 0,0-1 0,0 0 0,0 0-1,0 0 1,0 0 0,0 0 0,0 1 0,0-1 0,0 0-1,0 0 1,0 0 0,0 0 0,0 0 0,0 0 0,1 0 0,-1 1-1,0-1 1,0 0 0,0 0 0,0 0 0,0 0 0,0 0 0,0 0-1,0 0 1,0 0 0,1 0 0,-1 0 0,0 1 0,0-1-1,0 0 1,0 0 0,0 0 0,0 0 0,1 0 0,-1 0 0,0 0-1,0 0 1,0 0 0,0 0 0,0 0 0,1 0 0,-1 0-1,0 0 1,0 0 0,0 0 0,0 0 0,0 0 0,0-1 0,0 1-1,1 0 1,-1 0 0,0 0 0,0 0 0,0 0 0,0 0-1,0 0 1,0 0 0,0 0 0,8-8 101,3-9-91,-1 0 0,-1 0 0,14-37 0,-1-1 18,26-59 10,-46 106-54,-2 7 19,0 1 0,0 0-1,0-1 1,0 1 0,0 0 0,0 0 0,0-1 0,0 1 0,1 0 0,-1 0 0,0-1 0,0 1 0,0 0 0,0 0 0,0 0 0,1-1 0,-1 1 0,0 0 0,0 0 0,0 0 0,1-1 0,-1 1 0,0 0 0,0 0 0,0 0 0,1 0 0,-1 0 0,0 0 0,0-1 0,1 1-1,-1 0 1,0 0 0,1 0 0,-1 0 0,0 0 0,0 0 0,1 0 0,-1 0 0,0 0 0,0 0 0,1 0 0,-1 1 0,0-1 0,0 0 0,1 0 0,-1 0 0,-3 8-183,-33 55-545,16-28-293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227 10 216,'0'0'2534,"-5"-2"-2233,1 0-246,0 1 0,-1 0 0,1 0 1,-1 0-1,1 0 0,-1 1 0,0 0 0,1 0 0,-1 0 0,1 1 0,-1-1 0,1 1 0,-1 0 0,1 0 0,0 1 0,-1-1 0,-4 3 0,-1 6-26,1 0-1,1 0 0,0 0 1,0 1-1,1 0 1,1 1-1,-9 19 1,14-29-29,-11 25 1,1 1 0,2 1 0,0-1 0,2 2 0,2-1 0,0 1 1,2 0-1,1 50 0,1-74-6,1-1 1,0 1 0,0 0 0,1-1 0,-1 1 0,1-1 0,0 1-1,1-1 1,-1 0 0,1 1 0,0-1 0,0 0 0,1 0-1,0 0 1,0-1 0,0 1 0,0-1 0,0 1 0,1-1 0,0 0-1,0 0 1,0-1 0,1 1 0,-1-1 0,1 0 0,8 4 0,-1-1-4,2-1 1,-1 0 0,0-1 0,1-1 0,0 0 0,-1-1-1,1 0 1,0-1 0,0-1 0,23-2 0,-4 2 6,-19-1 0,0 0 1,1 0-1,-1-2 1,0 0-1,0 0 1,0-1 0,0-1-1,-1 0 1,1-1-1,-2-1 1,1 0 0,-1-1-1,0 0 1,0 0-1,10-11 1,-5 5 5,-2-1 1,0 0-1,0-2 1,-2 1-1,0-1 1,-1-1-1,17-33 0,-22 37 14,-1 0-1,-1-1 0,0 1 0,-1-1 1,-1 0-1,0 0 0,-1-1 1,0 1-1,-1 0 0,-1-1 0,-3-22 1,3 36-6,-1 0 0,1 0 1,-1 0-1,1 0 1,-1 0-1,0 0 1,0 0-1,0 0 1,0 0-1,0 0 1,0 1-1,-1-1 0,1 1 1,-1-1-1,1 1 1,-1-1-1,1 1 1,-1 0-1,0-1 1,0 1-1,1 0 0,-1 0 1,0 0-1,0 1 1,0-1-1,0 0 1,-3 0-1,-6-1 47,1 1-1,-1 0 1,0 0-1,-14 2 1,9-1 7,-9 0-7,2 2-1,-1 0 0,0 2 1,0 0-1,1 2 1,0 0-1,0 2 0,-29 14 1,24-9 4,-5 2-3,1 1 1,0 2 0,-36 26 0,68-44-137,1 0 61,-1 1 1,0-1-1,0 0 0,0 0 1,0 0-1,1 0 1,-1 0-1,0 0 0,0 0 1,0 0-1,0 0 1,1 0-1,-1 0 0,0 0 1,0 1-1,0-1 1,0 0-1,0 0 0,0 0 1,1 0-1,-1 0 1,0 1-1,0-1 0,0 0 1,0 0-1,0 0 1,0 0-1,0 1 0,0-1 1,0 0-1,0 0 1,0 0-1,0 0 0,0 1 1,0-1-1,0 0 1,0 0-1,0 0 0,0 0 1,0 1-1,0-1 1,0 0-1,0 0 0,0 0 1,0 0-1,0 1 1,0-1-1,-1 0 0,1 0 1,16-2-512,0-1 0,-1-1 1,1-1-1,25-11 1,23-14-1125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5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495 1 136,'0'0'879,"-5"0"-730,-11 1 23,0 1 0,0 1-1,1 1 1,-1 0-1,-25 10 1,-82 42 161,102-44-318,0 1-1,0 0 1,2 1-1,0 1 0,-20 21 1,27-24-11,1 0 1,1 0 0,0 1-1,1 1 1,0 0-1,1 0 1,1 0 0,-11 30-1,14-24-4,1-1 0,0 1 0,2-1-1,0 1 1,2 21 0,0-4-12,-1-33 9,0 0 0,0 0 1,0-1-1,0 1 0,1 0 1,0-1-1,-1 1 0,1-1 0,1 1 1,-1-1-1,0 1 0,1-1 0,0 0 1,0 0-1,0 0 0,0 0 0,0 0 1,1 0-1,-1 0 0,1-1 1,0 1-1,0-1 0,0 0 0,0 0 1,0 0-1,0 0 0,0 0 0,8 2 1,3 0-11,2-1 0,-1-1 0,0 0 0,1 0 0,25-2 0,-32-1 13,0 0 0,0-1 0,1 0 1,-1 0-1,0-1 0,-1 0 1,1-1-1,-1 0 0,1 0 1,-1 0-1,0-1 0,-1-1 1,1 1-1,-1-1 0,0-1 0,0 1 1,9-13-1,-1 0 11,0-1 1,-2-1-1,0 1 0,-1-2 1,15-41-1,-19 43 0,-2-1-1,-1 0 1,-1 0 0,3-32-1,-4-87 236,-3 91-18,0 49-221,0-1 1,-1 1 0,1 0-1,0-1 1,0 1 0,-1-1 0,1 1-1,0 0 1,0-1 0,-1 1-1,1 0 1,0-1 0,-1 1-1,1 0 1,-1-1 0,1 1 0,0 0-1,-1 0 1,1 0 0,-1-1-1,1 1 1,0 0 0,-1 0-1,1 0 1,-1 0 0,1 0-1,-1 0 1,1 0 0,-1 0 0,1 0-1,-1 0 1,1 0 0,-1 0-1,1 0 1,0 0 0,-1 0-1,1 0 1,-1 1 0,1-1 0,-1 0-1,1 0 1,0 1 0,-1-1-1,1 0 1,-1 0 0,1 1-1,0-1 1,0 0 0,-1 1 0,1-1-1,0 1 1,-1-1 0,1 0-1,0 1 1,0-1 0,-1 1-1,2 6-10,0 0-1,1 0 1,0 0-1,0 0 0,0 0 1,1-1-1,0 1 1,0-1-1,5 8 0,42 59 15,-45-66-10,12 15 8,1 5-3,2-2 1,1 0 0,38 35-1,80 46-3,-115-91-3,0 0-1,1-2 0,1 0 1,30 9-1,2-9-14,-55-12 8,0-1-1,0 1 1,-1-1 0,1 0 0,0 0 0,0 0 0,-1 0 0,1-1 0,0 1-1,-1-1 1,1 1 0,0-1 0,-1 0 0,1 0 0,-1 0 0,1-1 0,-1 1 0,5-4-1,-1-4-82,0-1 0,0 1 0,-1-1 0,8-21 0,5-13-252,11-11-214,2 6-303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6.4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166 457 416,'0'0'1158,"-2"21"-1126,-6 168 126,8-169-117,1-14-2,-1 0 1,0 0-1,0 0 1,0 0-1,-1 0 1,0-1-1,0 1 1,0 0-1,-1 0 1,-2 5-1,4-10-16,0-1 0,-1 0-1,1 1 1,0-1 0,0 0-1,-1 1 1,1-1 0,0 0-1,-1 0 1,1 1 0,-1-1-1,1 0 1,0 0 0,-1 0 0,1 1-1,-1-1 1,1 0 0,0 0-1,-1 0 1,1 0 0,-1 0-1,1 0 1,-1 0 0,1 0 0,0 0-1,-1 0 1,1 0 0,-1 0-1,1 0 1,-1 0 0,1-1-1,0 1 1,-1 0 0,1 0 0,0 0-1,-1-1 1,1 1 0,-1 0-1,1 0 1,0-1 0,0 1-1,-1 0 1,1-1 0,-15-16 153,14 16-164,-16-26 36,1-1 1,1-1-1,1 0 0,2-1 0,-15-56 0,22 61-27,1 0-1,1 0 0,1 0 0,3-47 0,0 23-11,0 35-11,0 1 1,1 0-1,0 0 1,1 0-1,0 0 1,1 1-1,1-1 1,0 1-1,1 0 1,10-17-1,-7 15-4,0 1-1,1 0 0,1 0 0,0 1 1,1 0-1,0 1 0,27-18 0,-39 28 2,27-13-221,-26 14 207,0 0-1,-1 0 1,1 0-1,0 0 0,-1 0 1,1 0-1,-1 0 1,1 0-1,0 0 1,-1 0-1,1 0 0,0 0 1,-1 1-1,1-1 1,-1 0-1,1 0 1,-1 1-1,1-1 0,-1 0 1,1 1-1,-1-1 1,1 1-1,-1-1 0,1 0 1,-1 1-1,1-1 1,-1 1-1,0-1 1,1 1-1,-1 0 0,0-1 1,1 1-1,-1-1 1,0 1-1,0-1 0,0 1 1,0 0-1,1-1 1,-1 1-1,0 0 1,8 29-468,2 3-131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12 372 40,'0'0'1402,"4"0"-1306,46 1 289,-24 1-277,0-2 0,-1 0 0,27-5 0,-44 3-87,0-1-1,1 0 1,-2 0-1,1-1 1,0 0-1,-1 0 1,1 0-1,-1-1 1,-1-1-1,1 1 1,-1-1-1,1 0 1,-2 0-1,1-1 1,-1 0-1,0 0 1,0 0-1,-1 0 1,0-1-1,3-8 1,1-2 35,-2-1 1,0 1-1,0-1 1,-2-1-1,-1 1 1,0 0-1,0-32 1,-3 49-48,-1 1 1,1-1-1,0 1 1,-1-1-1,1 0 0,-1 1 1,1-1-1,-1 1 1,0-1-1,1 1 0,-1 0 1,0-1-1,0 1 1,0 0-1,0 0 0,0-1 1,-1 1-1,-1-1 1,-1-2 7,-1 1 1,1 0 0,-1 1-1,0-1 1,-9-2 0,3 1 17,0 1-1,0 0 1,0 1 0,0 0 0,-14 0-1,8 2-16,14-1-15,0 0 0,0 1 0,0 0-1,0 0 1,-1 0 0,1 0 0,0 0 0,0 1-1,0-1 1,0 1 0,0 0 0,0 0 0,0 0-1,0 0 1,0 1 0,1-1 0,-1 1 0,0 0-1,1-1 1,-1 1 0,1 0 0,0 1 0,0-1-1,0 0 1,0 1 0,-3 4 0,-15 22-5,3-6-3,2 2 0,0-1-1,-17 44 1,22-41-1,1 1-1,2 0 1,1 0-1,1 1 1,1 0-1,1 0 1,2 0-1,5 51 0,-4-74 5,1 1-1,1-1 0,-1 0 0,1 0 1,0 0-1,1 0 0,-1 0 0,1 0 1,0-1-1,1 1 0,-1-1 0,1 0 0,5 6 1,-2-4-1,1 0 1,-1-1-1,1 0 1,0-1-1,0 0 1,1 0 0,18 7-1,-5-5 13,1 0 1,1-2-1,-1 0 0,1-2 0,0 0 1,29-2-1,-37 0 2,1-1 1,-1 0-1,0-2 0,1 0 1,-1 0-1,0-2 0,0 0 1,0-1-1,-1-1 0,0 0 1,0-1-1,0 0 0,-1-1 1,13-10-1,-14 9 6,-1 0-1,0 0 1,14-15-1,-23 21-73,0-1 0,0 1 1,-1-1-1,1 0 0,-1 0 0,0 0 0,0 0 1,0 0-1,0-1 0,-1 1 0,0 0 0,0-1 1,0 1-1,0-1 0,0-6 0,-1-3-975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7.0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57 632,'0'0'2185,"0"-18"-2746,0 0-103,0-3-896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378 1578 384,'0'0'1844,"-9"0"-1662,-38 6 102,-84 21-1,5 0-43,126-27-233,-1 0 0,1 0 0,0 0 0,-1 0 0,1 0 0,0 0 0,-1 0 0,1 0 0,0 0 0,-1 0 0,1-1 0,-1 1 0,1 0 0,0 0 0,0 0 0,-1 0 0,1-1 0,0 1 0,-1 0 0,1 0 0,0 0 0,0-1 0,-1 1 0,1 0 0,0-1 0,0 1 0,-1 0 0,1 0 0,0-1 0,0 1 0,0 0 0,0-1 0,0 1 0,-1 0 0,1-1 0,0 1 0,0-1 0,0 1 0,0-1 0,0-19-52,1 11 63,-1-54-32,9-284-1,1 194 27,-12-200 1,-2 313-5,-1-1 0,-2 2-1,-2-1 1,-20-57 0,21 78 119,7 16-71,-1-1 0,0 0 0,1 0 0,0 0 1,0 0-1,0 0 0,0-1 0,1-6 0,-1 5-57,1 0-1,1 0 1,-1 0 0,1 0 0,0 1 0,1-1 0,-1 0-1,1 0 1,0 1 0,1 0 0,-1-1 0,1 1-1,0 0 1,0 0 0,1 0 0,0 1 0,-1-1-1,7-5 1,2-3 5,-11 12-9,0-1 1,0 1 0,0 0 0,0-1 0,1 1-1,-1 0 1,1 0 0,-1 0 0,1 0 0,-1 0-1,1 0 1,-1 0 0,1 0 0,0 1 0,0-1-1,2 0 1,187-53 108,269-116-1,-458 169 7,-4 1-53,-9 5-76,7-3-22,0 0-1,0 0 0,0 1 0,0 0 1,1-1-1,-1 1 0,-3 4 1,-63 88-1389,40-48 280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7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 39 320,'0'0'2206,"-3"-6"-1946,-9-20-51,9 19 15,72 132-94,-42-78-77,-1 1 1,36 96-1,-53-119-224,-1 0-1,-2 0 1,-1 1 0,4 45 0,-10-94-560,-7-13-695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268 0 496,'0'0'1903,"-5"24"-1741,4-15-142,-10 44 152,-29 90 0,-158 362 102,195-496-343,1 0 0,-1 0-1,2 0 1,-1 1 0,1-1-1,1 18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 1 64,'0'0'2326,"0"10"-1781,-3 101-149,-31 185 0,17-185-385,16-102-14,0-3-42,-7-41-991,-2-12 374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0 471 408,'0'0'1648,"3"0"-1617,0-1-22,0 1 0,0-1 0,0 0 0,-1 0 0,1-1 1,0 1-1,-1 0 0,1-1 0,-1 0 0,1 1 0,-1-1 0,0 0 0,0 0 0,3-4 0,36-42 114,-23 25-96,21-22-15,-1-2 0,-3-2 1,31-57-1,-60 93-91,0-1 0,-1 0 1,-1 0-1,0 0 0,2-19 1,-4 7-568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4.69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1 208,'0'0'1107,"31"0"-840,191 0 553,-215 0-795,-1 1 0,1 0 1,-1 1-1,1 0 0,-1 0 1,0 0-1,11 5 0,11 5 6,-16-7 45,-12-5-88,0 0 1,0 0 0,0 0-1,0 0 1,0 0 0,1 0 0,-1 0-1,0 0 1,0 0 0,0 0-1,0 0 1,0 0 0,0 0 0,1 0-1,-1 0 1,0 0 0,0 0-1,0 0 1,0 0 0,0 0-1,0 0 1,0 0 0,1 0 0,-1 0-1,0 0 1,0 0 0,0 1-12,0-1 12,0 0-23,0 0 23,1 0-1,-1 0 1,0 0 0,0 1-1,0-1 1,0 0 0,0 0-1,0 0 1,0 0 0,0 0 0,0 0-1,0 0 1,0 1 0,0-1-1,0 0 1,0 0 0,0 0 0,0 0-1,0 0 1,0 0 0,0 1-1,0-1 1,0 0 0,0 0-1,0 0 1,0 0 0,0 0 0,-1 0-1,1 0 1,0 1 0,0-1-23,-25 3-632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8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19 504,'0'0'2091,"0"6"-1876,0 11-166,1 0 0,0 0-1,1 0 1,1 0 0,0-1 0,2 1 0,9 25 0,-10-34-42,6 16 6,1 0-1,1-1 0,26 38 0,-34-55-12,1-1 0,-1 0 0,1 0 0,0 0 0,0 0 0,0-1 0,1 0 0,-1 0 0,1-1 0,0 1 0,0-1 0,1 0 0,-1-1 0,0 0 0,1 0 0,0 0 0,-1-1 0,1 0 0,12 1 0,-15-3 1,0 1-1,0-1 1,0 0 0,0 0 0,0 0 0,0-1 0,0 1 0,-1-1-1,1 0 1,0 0 0,-1 0 0,1 0 0,-1-1 0,0 0 0,0 1-1,0-1 1,0 0 0,4-7 0,5-6 14,-2 0 0,16-32 0,-19 33-10,17-35 9,-2 0-1,24-86 0,-44 118 17,-2 17-25,1 1 0,0 0 0,-1 0 0,1-1 0,-1 1 0,1 0 1,0 0-1,-1 0 0,1 0 0,0 0 0,-1 0 0,1 0 0,-1 0 0,1 0 1,0 0-1,-1 1 0,1-1 0,-1 0 0,1 0 0,1 1 0,1 0-12,9 19 27,0 2 0,-2 0 0,0 0 0,-1 1 0,9 41 0,-14-51-4,6 32 11,-2 0 1,-3 1-1,-1 0 1,-3 76-1,-1-82-15,-1-24 20,0-1-1,-1 1 1,-1-1-1,0 0 1,-1 1-1,0-2 1,-1 1-1,-1 0 1,-1-1-1,0 0 1,0-1 0,-2 0-1,1 0 1,-2 0-1,0-1 1,0-1-1,-1 0 1,0 0-1,-1-1 1,0 0-1,-1-1 1,0-1-1,0 0 1,-1-1-1,0 0 1,0-1-1,-30 8 1,25-9-51,0-2 0,0 0 0,-33-1 0,52-3-30,0 0 1,0 0-1,0 0 1,0 0 0,0 0-1,0 0 1,0 0-1,0-1 1,0 1-1,1 0 1,-1 0-1,0 0 1,1 0-1,-1 0 1,1 0-1,-1 0 1,1 0-1,-1 0 1,1 0-1,0 1 1,1-3-1,46-44-848,15-2-180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 11 392,'0'0'2111,"10"-11"-1084,-10 481-275,-1-474-796,1 1 0,-1 0 0,1 0 0,-1 0-1,0 0 1,0 0 0,0 0 0,-1 0 0,1 0-1,-1 1 1,-2-4 0,-1-4-113,-21-35-701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191 0 200,'0'0'1882,"0"18"-1578,0-12-264,-1 0 0,1 0 0,-2-1 1,1 1-1,-1 0 0,1-1 0,-2 0 0,1 1 1,-6 8-1,-33 44 33,30-44-39,-26 36 25,-36 45-22,64-85-141,27-19-1175,8-11 215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3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291 1851 240,'0'0'2342,"-5"1"-2138,-8 2-127,14-1-69,24 0-58,-4-2 67,-1 1 19,5 1-3,1-1 0,36-5 0,-56 4-19,0-1-1,0 0 1,0-1-1,0 1 0,-1-1 1,1 0-1,0-1 1,-1 1-1,0-1 1,1 0-1,-1 0 1,-1-1-1,1 0 1,0 0-1,-1 0 1,4-4-1,-7 4 14,0 1 1,0 0-1,0-1 1,-1 1-1,0-1 1,1 1-1,-1 0 1,-1-1-1,1 1 1,-1-5-1,0-6 12,-7-448 19,3 128-58,1 31 0,2-15 0,3 189 0,-2 98-2,2 0 1,1 0 0,1 0-1,8-31 1,-10 62 19,-1-1 0,0 0-1,0 1 1,1-1 0,-1 0 0,0 0-1,0 1 1,0-1 0,0 0 0,0 0-1,0 1 1,0-1 0,0 0 0,0 1-1,-1-1 1,1 0 0,0 0 0,0 1-1,-1-1 1,1 0 0,0 1 0,-1-1-1,1 0 1,0 1 0,-1-1 0,1 1-1,-1-1 1,0 1 0,1-1 0,-1 1 0,1-1-1,-1 1 1,1-1 0,-1 1 0,0 0-1,1-1 1,-1 1 0,0 0 0,0 0-1,1 0 1,-1-1 0,-1 1 0,-39 1 134,24 0-118,-70 1 83,1 3 0,0 5 0,-102 24 0,168-28-117,13 0-630,23-5 160,1-1-1,0 0 0,20-3 0,28-10-580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5.0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470 1409 392,'0'0'1592,"-5"0"-1421,-9 2-7,-1 0 0,1 0 0,0 2 1,-25 8-1,19-5-20,0-1 1,-34 5 0,38-9-31,0-1 1,0 0-1,-27-3 0,42 2-110,0-1-1,-1 0 0,1 1 0,0-1 0,0 0 0,0 1 0,0-1 0,0 0 0,0 0 0,0 0 0,0 0 1,1 0-1,-1 0 0,0 0 0,0 0 0,1-1 0,-1 1 0,1 0 0,-1 0 0,1-1 0,0 1 0,-1 0 0,1 0 1,0-3-1,-6-41-24,5 28 22,-3-47-13,5-74 1,0 44 6,-1-38 26,-27-212-1,8 237 12,-38-125-1,55 222-20,-1 1 0,0-1 0,-1 1 0,-1 0 0,1 0 0,-1 0 0,0 1 0,-8-9 0,12 16-11,1 1 1,-1 0 0,1-1-1,-1 1 1,1-1-1,-1 1 1,1-1 0,-1 1-1,1-1 1,-1 1 0,1-1-1,0 1 1,-1-1 0,1 1-1,0-1 1,-1 0 0,1 1-1,0-1 1,0 1 0,0-1-1,0 0 1,0 1 0,-1-1-1,1 0 1,0 1 0,0-1-1,1 0 1,-1 1 0,0-1-1,0 0 1,0 1-1,0-1 1,0 0 0,1 1-1,-1-1 1,0 1 0,1-1-1,-1 1 1,0-1 0,1 0-1,-1 1 1,1-1 0,-1 1-1,1-1 1,3-1-14,0-1 1,1 1-1,-1 0 0,0 0 1,8-1-1,-10 2 17,98-31 40,1 4-1,2 5 1,201-19 0,-273 42-55,-29 0-84,-11 7-188,-96 80-1113,34-34-307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6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7 392,'0'0'1732,"-8"-7"-1334,14 15-387,0-2 1,0 1 0,1 0-1,0-1 1,0 0-1,0-1 1,14 8-1,3 4 44,264 207 331,-236-182-351,-41-33-23,1 0 0,-2 2 1,15 15-1,-22-22-38,0 0 1,0 0-1,-1 1 1,1-1-1,-1 1 1,0-1-1,0 1 1,-1 0-1,0 0 1,1 0-1,-1 0 1,-1 0-1,1 7 1,-1 30-1218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250 1 208,'0'0'1886,"-3"15"-1672,-7 22-122,-2 0 0,-1-1 0,-34 66-1,15-44-76,-9 14-93,-39 96 0,77-161-84,1-1 0,0 1 1,1-1-1,0 1 0,0-1 1,0 1-1,1 8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5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0 440,'0'0'1608,"5"0"-1560,3 1-22,0 0 0,0 1-1,-1-1 1,1 2 0,0-1-1,-1 1 1,1 0-1,-1 1 1,0 0 0,0 0-1,0 0 1,-1 1 0,0 0-1,1 0 1,-2 1 0,1-1-1,-1 1 1,0 1-1,0-1 1,0 1 0,-1 0-1,4 8 1,-3 4 39,0 1 0,-2 0 0,0 1 0,-1-1 0,-2 40 0,0-52-51,-2-4 80,2-4-84,11 0-23,11-1 15,20 1-15,1 1-1,61 10 0,-93-9-227,-1-1-1,1 0 1,15-1-1,-10 0-259,4 0-758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0 357 320,'0'0'1968,"83"-82"-1807,-37 28-89,0 0-32,-9 2-24,-9 10-16,-10 9-96,1 9-225,-19 9-615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8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1 416,'0'0'2179,"-1"0"-2162,1 0-1,0 0 1,-1 0-1,1-1 1,0 1 0,-1 0-1,1 0 1,0 0-1,-1 0 1,1 0-1,-1 0 1,1 0 0,0 1-1,-1-1 1,1 0-1,0 0 1,-1 0-1,1 0 1,0 0 0,-1 0-1,1 1 1,0-1-1,0 0 1,-1 0-1,1 1 1,0 7-11,1 1 1,0-1-1,1 0 1,0 0-1,0 0 1,0 0-1,1 0 1,1-1-1,-1 1 1,1-1-1,1 0 0,-1 0 1,8 8-1,-5-6 0,1 0 0,1-1 0,-1 0 0,1 0 1,1-1-1,-1 0 0,1-1 0,1 0 0,12 6 0,-13-9-5,0-1 0,1 0 0,0 0 0,-1-1 0,1 0 0,0-1 0,13-1 0,-20 0 0,0 1 0,0-1 1,0 0-1,0 0 0,0 0 1,-1-1-1,1 1 1,0-1-1,-1 0 0,1 0 1,-1 0-1,1 0 0,-1-1 1,6-5-1,0-1 7,-1-1 0,0-1 0,8-12 0,-9 13-4,-4 4 5,0 0 1,0 0 0,0-1 0,-1 1-1,0 0 1,-1-1 0,1 1 0,-1-1-1,0-9 1,0 15-9,-1 1 1,0 0-1,1 0 1,-1 0-1,0-1 1,0 1-1,1 0 0,-1 0 1,0 0-1,1 0 1,-1-1-1,1 1 1,-1 0-1,0 0 0,1 0 1,-1 0-1,0 0 1,1 0-1,-1 0 1,0 0-1,1 0 0,-1 0 1,1 0-1,-1 0 1,0 1-1,1-1 0,-1 0 1,0 0-1,1 0 1,-1 0-1,0 1 1,1-1-1,-1 0 0,0 0 1,0 1-1,1-1 1,-1 0-1,0 0 1,0 1-1,1-1 0,16 13-30,-5 0 48,-1 1-1,-1 1 0,0 0 0,-1 0 0,-1 1 0,0 0 0,-1 0 1,-1 1-1,5 19 0,-3-3 20,-2-1-1,-1 1 1,-2 0-1,0 36 1,-3-53-19,0 2 35,0 0-1,-5 25 0,4-36-30,-1 0 0,0-1 0,0 1 1,-1-1-1,0 1 0,0-1 0,0 0 0,-1 0 0,-7 8 1,-10 10 33,-1 0 1,-1-2 0,-1-1 0,0-1-1,-2-1 1,-1-1 0,0-1 0,-1-1-1,-51 19 1,74-33-67,0 0 0,-1 0 1,0-1-1,1 0 0,-1 0 0,-7 0 1,12-6-310,1 2 250,0 0-1,0-1 1,1 1-1,0 0 1,0-1 0,0 1-1,0 0 1,1-4-1,8-12-374,20-32-1,24-25-727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6.94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687 789 288,'0'0'1558,"3"-5"-1528,6-5 2,0-1-1,-1 0 0,0 0 1,-1-1-1,0 0 0,8-20 0,-3 7-15,-10 21-12,12-22 7,-1 0 1,-1-1 0,-1 0-1,-2-1 1,7-32-1,-6 11 16,-7 37-10,0 0 1,-1-1-1,1-22 0,-3-114 185,-1 147-193,0-1 0,0 1 1,0-1-1,0 0 0,-1 1 0,1 0 0,-1-1 1,1 1-1,-1 0 0,0 0 0,0 0 0,0 0 1,0 0-1,-4-2 0,-37-27 112,-1 5-77,-2 3 0,-70-27 0,99 44-42,-1 1 0,1 0 0,-1 2 0,0 0 0,-22 0 0,-95 3 9,58 2-10,73-2-7,1-1 1,-1 1-1,0 0 1,1 1 0,-1-1-1,0 0 1,0 1-1,1 0 1,-1 0 0,1 0-1,-1 1 1,1-1 0,-1 1-1,1-1 1,0 1-1,0 0 1,0 1 0,0-1-1,0 0 1,0 1-1,0-1 1,-2 5 0,-65 59-55,68-64-69,0 1 1,1-1 0,-1 1-1,1-1 1,0 1 0,-1 0-1,1-1 1,0 4 0,-12 19 77,9-13 799,0-6-757,0 2 0,0-1 0,0 0 0,-3 14-1,-5 8-32,11-29 29,1 1 1,0-1-1,0 1 0,0-1 1,0 1-1,0-1 0,0 1 1,0-1-1,-1 1 0,1-1 1,0 0-1,0 1 0,-1-1 1,1 1-1,0-1 1,0 0-1,-1 1 0,1-1 1,-1 1-1,1-1 0,0 0 1,-1 0-1,1 1 0,-1-1 1,1 0-1,-1 0 0,1 1 1,0-1-1,-1 0 0,1 0 1,-1 0-1,1 0 0,-1 0 1,1 0-1,-1 0 0,1 0 1,-1 0-1,0 0 0,-7-1-274,-2 1-107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9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2 640,'0'0'2229,"3"0"-2157,40-1 17,58 2 160,-98-1-241,0 1-1,0-1 0,0 0 0,0 1 0,-1 0 0,1 0 1,0 0-1,-1 0 0,1 0 0,0 0 0,-1 1 1,0-1-1,1 1 0,-1 0 0,0 0 0,0 0 0,0 0 1,0 0-1,0 0 0,0 0 0,-1 1 0,1-1 0,-1 1 1,1-1-1,-1 1 0,0-1 0,0 1 0,0 0 1,0 4-1,1 5 33,0 0 1,-2 0-1,1 1 1,-2-1 0,-3 22-1,3-25-31,-2-1 1,1 1-1,-1-1 0,0 0 1,-1 0-1,0 0 0,0-1 1,-1 1-1,0-1 0,0 0 1,-1-1-1,0 1 0,0-1 1,0 0-1,-1 0 0,-13 8 1,18-13-11,2 0-2,-1-1-1,0 1 0,0-1 1,1 0-1,-1 1 1,0-1-1,0 0 1,1 0-1,-1 0 1,0 1-1,0-1 0,0 0 1,1 0-1,-1 0 1,0 0-1,0 0 1,-1-1-1,-9 1-22,94 15-209,34-15 170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0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1421 184,'0'0'2283,"-3"1"-2084,0 2-110,10 0-30,26 4-3,43 3 41,-1-2 78,124-1 0,-196-7-166,0 0 0,0-1 0,1 1 0,-1 0 0,0-1 0,0 0 1,0 0-1,0 0 0,0 0 0,0 0 0,0-1 0,0 1 0,0-1 0,-1 0 0,1 0 1,-1 0-1,1 0 0,-1 0 0,0 0 0,1-1 0,-1 1 0,-1-1 0,1 0 1,0 1-1,-1-1 0,1 0 0,-1 0 0,0 0 0,0 0 0,0 0 0,0 0 1,0 0-1,-1-1 0,0 1 0,1 0 0,-1-5 0,3-87 36,30-183 1,41-316-30,-65 287 132,-9 270-128,-9-27 293,-22 64 737,-488 0-405,516 0-738,48-1-3318,-16-4 2042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39.6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299 208 24,'0'-6'3306,"-8"135"-2989,-5 292 272,10-353-548,-5 141 64,-9 178 43,3 141 0,7-81-60,-27-6 63,15-296-113,-24 230 23,40-345-60,-1 45 6,4-73-14,9-2-85,13-2 118,-1 0 0,40-10 0,-9 2 5,475-45 75,4 38 179,-431 15-223,171-3 32,258-8 176,-3-21-112,-217-8-104,67-6-36,-233 33-20,-65 5 4,72-4 33,15 5-28,-24 1-1,-141 8-4,1 0 0,0 0 0,0 0-1,-1 0 1,1 0 0,0 0-1,-1 0 1,1 0 0,0 0 0,-1 0-1,1-1 1,0 1 0,-1 0 0,1 0-1,0-1 1,-1 1 0,1-1 0,-1 1-1,1 0 1,-1-1 0,1 1 0,-1-1-1,1 1 1,-1-1 0,1 0 0,-1 1-1,1-1 1,-1 1 0,0-1-1,0 0 1,1 1 0,-1-1 0,0 0-1,0 1 1,0-1 0,1 0 0,-1 1-1,0-1 1,0 0 0,0 0 0,0 1-1,0-1 1,-1 0 0,1 1 0,0-1-1,0 0 1,-1-1 0,1-10 12,0 7-11,0-1-7,0-1-1,0 0 1,-1 0 0,0 1-1,0-1 1,0 0-1,-4-10 1,-5-10-58,-10-50 0,4 14-65,-27-110-150,-25-223-1,37 151-41,0-316-1,15 197 276,-7-7 51,15 114-1,8 252-5,-3-45 11,-2 0 0,-15-66 1,10 62-9,9 17 75,1 37-41,-1 0-35,0-1 0,1 1-1,-1-1 1,0 1-1,1-1 1,-1 1-1,1-1 1,-1 1-1,1-1 1,-1 1 0,1-1-1,-1 0 1,1 1-1,-1-1 1,1 0-1,0 1 1,-1-1 0,1 0-1,0 0 1,0 1-1,0-1 1,-1-2-1,-5-12-2,4 14 10,1 0 1,-1 0-1,1 0 0,-1 0 1,1 0-1,-1 0 0,1 0 1,-1 0-1,0 1 0,0-1 0,1 0 1,-1 1-1,0 0 0,0-1 1,0 1-1,-2 0 0,-38 1-74,20 0 66,-600-37 21,258 8-82,225 16 49,-171-35-1,206 29 2,-1 4-1,-126 0 1,-295 33-3,220 0 52,222-15-26,0 4 1,1 3-1,-145 40 0,-109 22 60,299-67-70,1 2 1,-53 18-1,81-21-4,7-4 0,0 0 0,1 0 0,-1 0 0,0 0 0,0-1 0,0 1 0,0 0 0,0-1 0,-4 1 0,0-1-7,4 0-35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59.86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0 440 80,'0'0'768,"4"-7"-589,14-20 1255,-15 34-1081,2 16-579,-4-16 365,70 428 493,-16-49-386,-50-346-222,29 397 197,-33-299-159,-17 374 346,-1-383-312,-20 192 91,20-4-117,17-303-69,-1-7-1,1-1 0,0 1 0,0-1-1,1 1 1,-1-1 0,2 1 0,-1-1 0,1 0-1,0 1 1,0-1 0,3 7 0,3 13 8,-3-18 114,-5-7-120,0-1 0,0 0 1,0 1-1,1-1 1,-1 0-1,0 1 0,0-1 1,1 0-1,-1 0 1,0 1-1,0-1 0,1 0 1,-1 0-1,0 1 1,1-1-1,-1 0 1,0 0-1,1 0 0,-1 0 1,0 0-1,1 1 1,-1-1-1,1 0 0,-1 0 1,0 0-1,1 0 1,-1 0-1,0 0 0,1 0 1,-1 0-1,1 0 1,-1 0-1,0-1 0,1 1 1,-1 0-1,0 0 1,1 0-1,73-3-1,89-13 0,71-25 60,-83 14-16,813-69 326,-440 64-49,333-11 229,63-12-128,-873 49-413,212-15 65,-258 22-67,0-1 0,0 0 0,0 0 0,0 0 0,1 0 0,-1 0-1,0 0 1,0-1 0,0 1 0,0 0 0,0-1 0,0 1 0,0 0 0,0-1-1,0 1 1,2-2 0,-2 0-2,-1 1 1,1-1-1,-1 1 0,1-1 1,-1 1-1,0-1 0,1 0 1,-1 1-1,0-1 0,0 0 1,-1-2-1,10-33-32,-3-12-8,-3 1 0,-4-70-1,0 35-95,-2 16 29,-14-80 1,4 49-20,-56-1122-786,70 1111 815,-3-130 49,-3 193 58,-18-85 0,-23-42-4,33 130-15,-63-268 38,76 310-34,0 0-1,0 1 1,0 0-1,0 0 1,0-1-1,0 1 1,0 0-1,0 0 1,0-1-1,0 1 0,0 0 1,0-1-1,0 1 1,0 0-1,0 0 1,0-1-1,0 1 1,0 0-1,0 0 0,-1 0 1,1-1-1,0 1 1,0 0-1,0 0 1,0-1-1,-1 1 0,1 0 1,0 0-1,0 0 1,0 0-1,-1-1 1,1 1-1,0 0 1,0 0-1,-1 0 0,1 0 1,0 0-1,0 0 1,-1 0-1,1 0 1,0 0-1,0 0 1,-1 0-1,1 0 0,-1 0 1,-1 0 49,-16 0 331,-15 2-381,0 1 1,0 3-1,-45 12 1,-25 4 17,52-13-2,-606 77 95,-111-57-86,522-21-30,0 12-1,-445 93 1,473-58 1,-59 13 21,140-49 70,58-10-86,63-7 17,-68 6 171,43-8 163,-76-6-510,64 2 39,33 1 103,14 1 11,0 1 0,-1 0 1,1 1-1,-12-1 0,17 1-47,1-30-3673,0 7 3051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1.73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2374 440,'0'0'1054,"20"1"-988,14 12 28,-20-7 9,0-1 0,23 5 0,-15-6-48,0-1 1,0-1-1,1-1 0,-1-1 1,29-3-1,-35 0-35,-1 0 0,1 0 1,-1-2-1,0 0 0,-1-1 0,1 0 0,-1-1 0,20-13 1,-2-3 11,0-1 0,-1-2 1,-1-2-1,-2 0 0,-1-2 1,-1-1-1,23-37 0,-17 18-1,-2-2 1,-3-1-1,-2-1 0,22-69 0,-37 88-5,-1 0-1,-2 0 0,5-65 1,-8-110 58,-5 131-48,-19-222-11,1 3-18,18 226-8,3-92-8,0 154 6,-1 1-1,1 0 1,1 0-1,-1 0 1,1 0 0,1 0-1,0 0 1,0 1-1,1 0 1,0 0-1,0 0 1,1 0-1,0 1 1,0 0-1,1 0 1,0 1 0,13-10-1,10-4-8,1 1-1,0 2 1,47-19 0,-26 12 21,25-12 6,1 3 0,1 4 1,127-29-1,-166 52-11,0 3 0,0 1-1,47 5 1,-49-2 9,295 18 283,-207-10-243,50-7 106,-78-3 10,-96 1-157,37 0 194,-29 0-205,-2 0 6,-6 0 53,-12 4-332,-113 57-492,30-17-37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6.8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26 216,'0'0'1647,"0"-4"-1490,0 3-154,1 0 0,-1 0 0,0 0 0,1 0 0,-1 0 0,0 0 0,1 0 0,-1 0 0,1 0 0,0 0 0,-1 0 0,1 0 0,0 0 0,0 1 0,-1-1 0,1 0 0,0 1 0,0-1 0,0 0-1,0 1 1,0-1 0,0 1 0,0 0 0,0-1 0,0 1 0,0 0 0,0-1 0,0 1 0,0 0 0,0 0 0,0 0 0,0 0 0,0 0 0,0 0 0,2 0 0,53 5-21,-42-4 33,50 8 30,-1 1-1,0 4 0,-1 2 1,-1 3-1,61 28 0,-88-31-21,-1 1 0,-1 1-1,0 2 1,-2 1 0,0 2-1,-1 1 1,-2 1-1,0 1 1,-2 1 0,25 35-1,-8-2 43,-3 1 1,57 122-1,-81-148-45,-2 0 1,-2 1-1,0 0 0,-3 1 1,-1 0-1,-2 1 1,1 50-1,4 77 23,-8-133-41,0 1 0,3-1 0,0-1 0,3 1 0,0-1 0,23 54 0,16 8-8,-42-81 6,1 0 0,0 0 0,1 0 0,0-1 0,1 0 0,18 19 0,62 54 0,-84-81 0,20 18 2,2-1 0,1-2 1,0 0-1,32 15 1,-42-25-2,1 0 0,0-2 1,0 0-1,0-1 0,1 0 1,-1-2-1,1 0 0,26 0 1,45-1 10,64-2 41,-130-1-45,1-2-1,0 0 1,-1-2 0,26-8 0,-36 9-5,1-2 14,0 1 0,0 1 0,1 1 1,26-4-1,27 4-2,-61 3-14,-6 0 178,-4-22 195,1 20-383,-1 1 0,1-1 0,-1 1-1,0-1 1,0 1 0,1 0 0,-1-1-1,0 1 1,0 0 0,0 1 0,0-1-1,-1 0 1,1 0 0,0 1 0,0-1-1,0 1 1,0 0 0,-1 0 0,-3 0-1,-3 0-266,0 0 0,0 0 0,0 1 0,-10 2 0,-18 11-1882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1.8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62 2578 136,'0'0'652,"-10"0"-512,-20 0 9,12 0 17,15 0-74,5 0 1,30 0-6,0-1-1,0-2 0,0-1 0,0-2 0,41-12 1,-57 12-54,-1 1 0,0-2 0,-1 0 0,0-1 0,0 0 1,0-1-1,-1-1 0,-1 0 0,0 0 0,0-1 0,-1-1 0,16-21 1,0-7 36,-2-3 1,-1 0 0,26-68-1,-40 81-45,-2-1-1,-1-1 1,-1 1 0,-1-1-1,-2 0 1,-2-52-1,9-99 46,-5 91-36,4 1 0,24-109-1,-31 189-29,25-93-1,-5 21 3,-3 15-5,54-127 0,-37 109-1,-15 41 8,2 1 1,2 1 0,41-54-1,-25 21 18,-21 48-12,1 0-1,2 1 1,0 2 0,39-33 0,181-138 145,-232 189-163,1 1 0,-1 0-1,1 0 1,0 1 0,19-5 0,68-14 39,-81 20-16,22-6 5,-21 5-11,1 1 0,-1 0 0,1 1 0,30 0 0,35-6 53,-83 9-41,27-4-10,-10 1-21,3-1 22,1 2 0,-1 1 0,28 2 0,-48-1 6,-4 8-824,0 1 692,0 0-1,-1 0 1,0 0 0,-1 0-1,1-1 1,-2 1-1,1-1 1,-1 0-1,-8 9 1,-49 43-945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20.28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1 136,'3'6'2671,"-3"-6"-2631,61 0-34,188 4 262,89 2 315,-293-6-592,120 6 404,-164-6-316,1 0-72,5 0-5,-6 0 6,29 0-553,3 1 251,-46 1-289,-17 3 482,-29 6-510,0-1-321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2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16 776,'0'0'2937,"0"-15"-2921,19 15-1112,-10 0 479,1 6-159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61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 1064,'0'0'2916,"12"-4"-3743,3 4-502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2.44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48 1660 72,'0'0'1126,"3"-4"-945,10-9-24,-10 10-2,-3 3-136,0-1-1,-1 0 1,1 0-1,0 0 1,0 1-1,0-1 1,0 0 0,0 0-1,0 0 1,0 1-1,0-1 1,0 0-1,0 0 1,0 0-1,0 1 1,0-1 0,1 0-1,-1 0 1,0 0-1,1 1 1,-1-1-1,0 0 1,1 1 0,-1-1-1,1 0 1,-1 1-1,1-1 1,0 0-1,4-9 68,5-32 289,-13-150-132,-51-343-1,40 452-242,5 0 0,2-1-1,7-119 1,3 183-5,0 1 0,1-1-1,1 1 1,1 0 0,12-29 0,51-86-60,-52 104 32,-5 7-10,18-29-132,-35 50-452,-3 4 528,0 1 0,0 0 0,0 0 0,0 1 0,-9 5 0,-30 16-1067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7.66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0,'0'0'1398,"0"14"-894,1-5-463,0 1 0,1 0 0,-1-1 0,2 1 0,-1-1 0,9 18 0,31 58 35,-15-35-18,30 49 37,-39-69-74,-16-28-6,0-1-1,0 1 1,0 0-1,0-1 1,0 1-1,0-1 1,0 0 0,0 0-1,0 1 1,1-2-1,-1 1 1,0 0-1,1 0 1,3 0-1,47 8 61,-21-5-57,-10 0 19,-1-1 0,0-2-1,1 0 1,36-4 0,-41-1 145,-5 3-877,-11 2 649,-1 0 0,0 0 1,1 0-1,-1 0 1,0 0-1,0 0 1,0 1-1,0-1 0,0 0 1,0 0-1,0 0 1,0 0-1,0 0 0,0 0 1,-1 0-1,1 2 1,-9 25-657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95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1 536,'0'0'3130,"3"0"-3089,-2 0-53,-1 0-1,1 0 0,-1 0 0,0 0 1,1 0-1,-1 0 0,1 0 0,-1 0 0,1 0 1,-1 0-1,0 0 0,1 0 0,-1 0 1,1 0-1,-1 0 0,0 0 0,1 1 0,-1-1 1,1 0-1,-1 0 0,0 0 0,1 1 1,-1-1-1,0 0 0,1 0 0,-1 1 0,0-1 1,1 0-1,-1 1 0,0-1 0,0 0 1,1 1-1,4 7-656,1-3 110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5.9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286 98 80,'0'0'1532,"6"-16"-1174,20-49-36,-26 65-311,0 0-1,1-1 0,-1 1 0,0-1 0,1 1 0,-1 0 0,0-1 0,0 1 0,0-1 0,1 1 0,-1-1 0,0 1 0,0-1 0,0 1 0,0-1 0,0 1 0,0-1 0,0 1 0,0-1 0,0 1 0,0-1 0,0 1 0,0-1 0,0 1 0,-1-1 0,1 1 0,0-1 0,0 1 0,0 0 0,-1-1 0,1 1 0,0-1 0,-1 1 0,1 0 0,0-1 0,-1 1 0,0-1 0,-10 2 32,10-1 1,-12 0-20,0 1-1,0 0 1,0 0-1,0 1 1,0 1 0,1 0-1,-1 1 1,1 0-1,0 1 1,0 1-1,1-1 1,-1 2 0,1 0-1,1 0 1,-1 1-1,1 0 1,-13 14 0,15-14-23,1 0 0,0 1 0,0-1 0,1 1 0,0 1 0,1-1 0,0 1 0,0 0 0,1 0 0,1 0 1,-1 1-1,2-1 0,-1 1 0,1 0 0,1-1 0,0 22 0,1-25-6,0-1-1,0 1 1,0-1 0,1 1 0,0-1-1,1 1 1,-1-1 0,5 9-1,-5-13 5,1 1-1,-1-1 0,1 1 0,0-1 0,0 0 0,0 0 1,0 0-1,1 0 0,-1 0 0,0 0 0,1-1 1,-1 1-1,1-1 0,0 0 0,-1 0 0,1 1 0,0-2 1,0 1-1,0 0 0,0-1 0,5 1 0,-2 0 2,0-1-1,1 1 1,-1-1-1,0-1 1,0 1-1,0-1 0,0 0 1,1 0-1,-1-1 1,-1 0-1,1 0 1,0 0-1,0-1 1,-1 0-1,6-3 0,4-6 15,-1 0 0,0 0 0,21-26 0,-28 31 32,-1 0-1,0 0 1,0-1 0,0 0-1,-1 0 1,0 0-1,-1-1 1,0 1 0,0-1-1,-1 0 1,0 0 0,-1-1-1,0 1 1,2-19-1,-6 68-22,-10 52-1,-1 29 56,2 640-199,11-745 88,-1-15 5,1 0 0,0 0 0,0 1 0,0-1 0,-1 0 0,1 0 0,1 1 0,-1-1 0,0 0 0,0 1 0,0-1 0,1 0 0,-1 0 0,1 0 0,-1 1 0,1-1 0,-1 0 0,1 0 0,-1 0 0,1 0 0,0 0 0,0 0 0,0 0 0,0 0 0,0 0 0,0 0 0,0-1 0,0 1 0,0 0 0,0-1 0,0 1 0,0 0 0,0-1 0,1 1-1,-1-1 1,0 0 0,0 0 0,0 1 0,1-1 0,-1 0 0,0 0 0,1 0 0,-1 0 0,0 0 0,0 0 0,3-1 0,17 1-874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6.42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76 0 240,'0'0'2334,"-3"17"-2162,-51 217 217,49-205-380,-7 17 8,10-37-13,4-16-5,0 1 0,0 0 0,0 1 0,1-1 0,0 0 0,0 1 0,1-1 1,6-7-1,-1-1-17,4-6 0,2-1-1,0 1 0,34-33 1,-48 52 23,1 0 1,-1-1-1,1 1 0,-1 0 1,1 0-1,-1 0 1,1 0-1,0 0 1,0 0-1,0 1 0,-1-1 1,1 0-1,0 1 1,0-1-1,0 1 1,0 0-1,0 0 0,0 0 1,0 0-1,0 0 1,0 0-1,2 1 1,-1 0 6,-1 0 0,1 1 0,-1-1 0,1 1 0,-1-1 0,0 1 0,1 0 0,-1 0 0,0 0 0,0 0 0,0 0 0,-1 0 0,3 4 0,4 7 49,-1 1-1,0 0 1,-1 1-1,5 18 1,-10-31-56,2 10 0,-1 1 0,0 0 1,-1 1-1,0-1 0,-1 15 0,0-23-31,0-4-13,0 0 0,-1 1 0,1-1 0,0 0 0,0 0 0,0 0-1,1 0 1,-1 0 0,0 1 0,0-1 0,1 0 0,-1 0 0,0 0-1,1 0 1,-1 0 0,1 0 0,-1 0 0,1 0 0,0 0 0,-1 0-1,1 0 1,0-1 0,0 1 0,0 0 0,-1 0 0,1-1 0,0 1-1,0 0 1,0-1 0,0 1 0,0-1 0,0 1 0,2-1 0,7 1-942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7.30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199 1811 944,'0'0'2174,"4"0"-2123,46 1-28,-20 1 23,0-2-1,54-6 1,-78 4-28,1 0 0,-1 0 0,1-1 0,9-4 1,-14 6-6,-1 0 1,1 0-1,0 0 1,-1 0-1,1 0 1,-1 0-1,1 0 1,-1 0-1,0 0 1,0-1-1,1 1 1,-1-1-1,0 1 1,0-1-1,0 1 1,0-1-1,-1 0 1,1 1-1,0-1 1,0-2-1,8-22 290,1-47-223,2-108-60,-5 102-14,3-39 1,28-539-137,-38 351 289,-2 273-90,-1-1 1,-8-34 0,0-1-27,-6-11-16,15 71-12,0-5 48,2 13-53,1 1-1,-1-1 0,0 1 0,0-1 0,0 1 0,0 0 1,0-1-1,0 1 0,0-1 0,0 1 0,0-1 0,0 1 1,0-1-1,0 1 0,0-1 0,0 1 0,-1 0 0,1-1 1,0 1-1,0-1 0,0 1 0,-1 0 0,1-1 0,0 1 0,0 0 1,-1-1-1,1 1 0,0 0 0,-1-1 0,1 1 0,0 0 1,-1 0-1,1-1 0,-1 1 0,1 0 0,0 0 0,-1 0 1,1-1-1,-1 1 0,0 0 0,-1 0 99,-10 0 1,-29 3 1,1 1-1,0 2 1,-44 13-1,-50 8-82,-7-17-86,215 1-3114,-26-10 2154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19.4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49 17 16,'0'-17'3151,"0"355"-3035,-11-342-538,-7-4-304,-2 1-793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5:37.90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277 212 256,'0'0'1430,"-9"-2"-1172,-31-13 57,19 7-211,1 0 0,-2 2-1,1 0 1,-1 2-1,-39-4 1,11 8 382,40 0 82,34 0-445,141-3-180,496-67 206,116-7 109,-155 73 232,-561 8-455,118 22-1,-99-12 47,-70-13 207,-93-35-2953,19 23 594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4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742 42 88,'0'0'1164,"0"-3"-977,0 2-159,0 0-1,0 0 1,0 0 0,-1 1-1,1-1 1,0 0 0,-1 0 0,1 0-1,-1 0 1,1 1 0,-1-1-1,0 0 1,1 1 0,-1-1-1,0 0 1,1 1 0,-1-1 0,0 1-1,1-1 1,-1 1 0,0-1-1,0 1 1,-1-1 0,-32-10 145,-37 4-139,36 4-3,0 3 0,0 1-1,1 1 1,-1 2 0,0 1-1,-41 13 1,59-13-24,-14 4 13,1 2 0,1 1 0,0 1 0,-28 17 0,54-28-21,0 0-1,1 0 1,-1 0 0,0 1 0,1 0 0,0-1 0,-1 1 0,1 0 0,0 0 0,0 0 0,1 0 0,-1 0 0,1 1 0,-1-1 0,1 0 0,0 1 0,0-1 0,1 1 0,-1-1 0,1 1 0,-1-1 0,1 1 0,0 0 0,1-1 0,-1 1 0,1 3 0,1 1-2,0 0 0,1 0 1,-1-1-1,1 1 1,1-1-1,-1 1 1,2-1-1,-1-1 1,0 1-1,9 8 1,12 11 13,29 22 0,26 27 31,-72-67-38,-1 1-1,0-1 1,-1 1-1,0 1 0,0-1 1,-1 1-1,6 16 1,-10-22 11,0 1 0,0-1 0,0 1 0,0-1 1,-1 1-1,0 0 0,0-1 0,0 1 0,0 0 0,-1-1 1,0 1-1,0 0 0,0-1 0,-1 0 0,1 1 1,-1-1-1,0 0 0,0 1 0,-1-1 0,1-1 1,-1 1-1,0 0 0,0 0 0,0-1 0,0 0 0,-1 0 1,-5 5-1,-4 1 33,0 0 1,0-1 0,-1 0-1,0-1 1,-1-1-1,-28 9 1,15-8 3,0-2 1,0-1-1,-1-1 0,-53-2 0,81-1-55,1 0 0,0 0 0,0 0 0,0 0 0,-1 0 0,1 0-1,0 0 1,0 0 0,0 0 0,-1 0 0,1 0 0,0 0 0,0 0-1,-1 0 1,1 0 0,0 0 0,0 0 0,0 0 0,-1 0 0,1 0 0,0 0-1,0-1 1,0 1 0,0 0 0,-1 0 0,1 0 0,0 0 0,0 0-1,0-1 1,0 1 0,-1 0 0,1 0 0,0 0 0,0 0 0,0-1-1,0 1 1,0 0 0,0 0 0,0-1 0,6-7-252,14-8-354,14-1-538,7-2-412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110 42 264,'0'0'1747,"3"-7"-1434,8-20-15,-8 20 331,-6 18-531,-5 8-73,1 1-1,1-1 1,-5 26 0,-4 15 68,-36 131 121,43-168-197,7-18-15,-1-1 0,1 1 0,-1-1 0,1 1 0,0 0 0,0 6 0,1-11-2,0 0 0,0 0 0,0 1 0,0-1 0,0 0-1,0 0 1,0 1 0,0-1 0,0 0 0,0 0 0,0 1 0,0-1 0,0 0 0,0 0-1,-1 1 1,1-1 0,0 0 0,0 0 0,0 0 0,0 1 0,0-1 0,-1 0 0,1 0 0,0 0-1,0 0 1,-1 1 0,1-1 0,0 0 0,0 0 0,0 0 0,-1 0 0,1 0-11,-1 0 1,1 0-1,0 0 1,0 0-1,-1 0 0,1-1 1,0 1-1,0 0 1,0 0-1,-1 0 1,1-1-1,0 1 1,0 0-1,0 0 1,-1-1-1,1 1 1,0 0-1,0 0 1,0-1-1,0 1 0,0 0 1,0 0-1,0-1 1,0 1-1,-1 0 1,1-1-1,0 1 1,0 0-1,0-1 1,0 1-1,1 0 1,-1 0-1,0-1 1,0 1-1,0-21-524,0-8-456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5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995 1 440,'0'0'1802,"-32"3"-1649,-103 13-23,-36 12 390,84-18-461,2 3 0,0 5 0,-118 39 0,196-54-62,0 0-1,0 0 1,0 0 0,0 1 0,0 0-1,1 0 1,-1 1 0,1 0 0,-9 9 0,12-10 2,0 0 0,0 0 0,0 0 0,1 1 0,0-1 0,0 1 0,0 0 0,0 0 0,0 0 0,1 0 0,0 0 0,0 0 0,1 0 0,-1 0 0,1 6 0,-1 115 200,4 153 409,2-236-482,3 1 1,15 50 0,-2-10 23,-7-20-36,-2 1 0,-4 0 0,0 77 0,-7-101-57,-1-1-1,-3 0 1,-1 1 0,-13 54-1,-52 107 20,63-181-60,-1-1 0,-1 0 0,-1 0-1,-1-1 1,0 0 0,-23 31 0,30-46-14,1-1 0,0 1 0,0 0 0,0-1-1,1 1 1,-1 0 0,1 0 0,0 0 0,0 0 0,0 0 0,1 0 0,-1 0 0,1 1 0,0-1 0,1 4 0,-1-7-4,0 0 1,1 0 0,-1 0 0,1 0 0,-1 0 0,1 0 0,-1-1 0,1 1 0,0 0 0,-1-1-1,1 1 1,0 0 0,0-1 0,-1 1 0,1-1 0,0 1 0,0-1 0,0 1 0,0-1 0,0 0-1,-1 1 1,1-1 0,0 0 0,0 0 0,2 1 0,34 4 1,-31-4-1,240 6 458,-161-8-267,309-5-395,-442 7-1556,16 1 320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0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540 2 224,'0'0'1658,"-17"0"-1578,-2-1-64,-10 1 28,0 0-1,1 2 1,-45 8-1,24 2 89,-51 20 1,79-24-92,0 2 1,1 0-1,0 1 1,-33 24 0,50-32-43,0 0 1,1 0 0,0 0-1,0 0 1,0 0 0,0 1-1,0-1 1,0 0 0,1 1-1,0-1 1,0 1 0,0 0 0,0-1-1,0 6 1,0-1-1,0-1-1,1 1 1,0-1 0,0 1 0,1-1-1,2 13 1,0-12 1,0-1 0,0 1-1,1-1 1,0 0 0,0 0-1,0-1 1,1 1-1,0-1 1,7 6 0,57 52 21,-62-58-15,134 126 180,-137-128-166,0 1 0,0 0 1,-1 0-1,0 0 0,0 0 1,0 0-1,-1 1 0,1 0 1,-1-1-1,0 1 0,-1 0 1,0 0-1,0 0 0,0 0 1,0 0-1,-1 0 0,0 0 1,-1 0-1,-1 11 0,1-14-2,-1-1 0,1 1 0,-1-1 0,0 1-1,0-1 1,0 0 0,0 0 0,0 0 0,0 0-1,0 0 1,-1 0 0,1-1 0,-1 1 0,1-1-1,-6 2 1,-45 18 107,44-19-95,-15 4-1,-1-1-1,0 0 0,0-3 0,-1 0 1,-31-2-1,54 1-34,1-1 1,-1-1 0,1 1-1,-1 0 1,1 0 0,-1-1-1,1 0 1,-1 1-1,1-1 1,0 0 0,-1 0-1,1 0 1,0 0-1,0-1 1,0 1 0,0-1-1,0 1 1,0-1 0,-3-3-1,4 3-20,0 1-1,1 0 1,-1-1-1,1 0 1,-1 1-1,1-1 1,0 1-1,-1-1 1,1 0-1,0 1 1,0-1 0,0 1-1,0-1 1,0 0-1,1 1 1,-1-1-1,0 1 1,1-1-1,-1 1 1,1-1-1,0 1 1,-1-1-1,1 1 1,0-1-1,0 1 1,0 0 0,0-1-1,0 1 1,0 0-1,2-2 1,2-1-105,0 0 0,0 0 1,1 0-1,-1 1 0,7-3 0,37-19-993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9:01.86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314 1070 56,'0'0'1342,"5"-11"-1248,15-32-22,-20 42-50,1 1-1,-1-1 1,1 0 0,-1 0-1,1 0 1,0 0-1,0 1 1,-1-1-1,1 0 1,0 1 0,0-1-1,0 0 1,0 1-1,0 0 1,0-1-1,0 1 1,0-1-1,0 1 1,0 0 0,0 0-1,0-1 1,0 1-1,0 0 1,0 0-1,0 0 1,0 0 0,0 0-1,0 1 1,1-1-1,-1 0 1,0 0-1,1 1 1,1 0 30,37-3 10,46-8-1,5 0 22,-81 8-78,0 1 0,-1-1 1,1-1-1,0 0 0,-1 0 0,0-1 0,0 0 1,0-1-1,0 0 0,-1 0 0,0-1 1,0 0-1,0 0 0,-1-1 0,0 0 0,0 0 1,6-10-1,2-3 15,-1-1 0,0-1 0,-2 0 0,-1 0 0,15-42 1,-17 34-12,-1 0 1,-1 0 0,5-61 0,-7-93 36,-5 143-26,-2 30-17,0 0 0,0 0 0,0 0 0,-2 0 0,1 1 0,-1 0 0,-1-1 0,0 1 0,0 1 0,-1-1 0,-12-14 0,-3-8 2,13 18 0,-1 0-1,-1 0 0,0 1 1,-1 1-1,-1 0 0,0 1 1,-25-20-1,31 28 12,0-1 0,0 2 0,-1-1 0,1 1 0,-1 0 0,1 0 0,-1 1 1,0 0-1,-8-1 0,-65 2 52,38 2-66,27-2-2,-13-1 0,-41 6 1,58-3 4,0 0 1,0 1-1,0 0 1,1 1-1,-1 0 1,1 1-1,-10 6 1,-184 111 22,194-116-23,0 0-1,1 1 1,0 0 0,0 1-1,-11 13 1,17-17-3,3-3-1,-1 0 0,1 0-1,-1-1 1,1 1 0,-1 0-1,1 0 1,-1-1 0,0 1-1,1-1 1,-1 1 0,0-1-1,1 1 1,-1-1 0,0 1-1,0-1 1,0 1-1,1-1 1,-1 0 0,0 0-1,0 1 1,0-1 0,-1 0-1,0-38-1525,2 5 635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5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16,'0'0'1956,"17"0"-1845,111 0 236,-112 0-291,-5 0-3,1 0 1,0 0-1,-1 1 1,1 0 0,19 6-1,-29-6-50,1 0 0,0 0 0,-1 0 0,1 1 0,-1-1 0,1 1 0,-1-1-1,0 1 1,0 0 0,0 0 0,0 0 0,0 0 0,0 0 0,0 1 0,-1-1 0,1 0-1,-1 1 1,1-1 0,-1 1 0,0 0 0,0-1 0,0 1 0,-1 0 0,1 0 0,-1 0-1,1-1 1,-1 1 0,0 0 0,0 4 0,-1-3 10,1 1 0,-1-1 0,1 1 0,-1-1 0,-1 1 0,1-1 1,-1 0-1,1 1 0,-1-1 0,0 0 0,-1 0 0,1 0 0,-1 0 0,-4 4 0,-3 3 28,0-1 0,-1 0 0,-13 9 0,22-18-42,0 0 0,1 0 0,-1 1 0,1-1-1,-1 1 1,1-1 0,0 1 0,0-1 0,0 1 0,0 0 0,0 0 0,0-1 0,0 1 0,0 0-1,1 0 1,-1 0 0,1 0 0,-1 0 0,1 0 0,0 0 0,0 0 0,0 0 0,0 0-1,0 0 1,0 0 0,0 0 0,1 0 0,-1 0 0,1 0 0,0 0 0,-1 0 0,1 0-1,1 1 1,2 3-1,0 1 0,0-2 0,0 1 1,1 0-1,0-1 0,0 0 0,11 9 0,7 3 23,33 20 1,-49-33-46,0 0-1,1 0 1,-1-1-1,1 0 1,0 0-1,0-1 1,0 0-1,0 0 1,11 0-1,-17-10-934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7.2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52 0 192,'0'0'1987,"-9"0"-1780,-23 0 44,22 0-16,30 0-172,12 2 33,0 1-1,47 11 0,-12-2 103,15 0 16,226 38 364,-1 28-320,-198-42-233,-109-34 1,1 0 0,-1 0 0,1 0 0,-1 1 0,0-1 0,0 0 0,0 0 0,0 1 0,-1 1 0,1 2-20,-4 82 203,-15 90 1,0-11-7,-49 678 188,40-610-21,21-188-336,-28 142 113,28-156-115,-6 20 27,-30 78 1,41-125 13,2-6-61,0 0-1,0 0 0,0 1 0,0-1 1,0 0-1,0 0 0,0 0 0,0 0 1,0 1-1,0-1 0,0 0 1,-1 0-1,1 0 0,0 0 0,0 1 1,0-1-1,0 0 0,0 0 0,0 0 1,0 0-1,0 0 0,-1 0 0,1 1 1,0-1-1,0 0 0,0 0 1,0 0-1,0 0 0,-1 0 0,1 0 1,0 0-1,0 0 0,0 0 0,0 0 1,-1 0-1,1 0 0,0 0 0,0 0 1,0 0-1,0 0 0,-1 0 0,1 0 1,0 0-1,0 0 0,-2 0-74,1 0 101,-19-11 232,-24-1-155,-2 2 1,-77-6-1,76 10-82,-60-5-29,-137-22 73,226 28 124,70-35-5444,-11 24 3893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23.1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76 6627 216,'0'0'1536,"-15"0"-1349,-45-1 122,99-7-219,1-2-1,67-26 1,76-45 276,-144 63-338,303-172 308,-305 165-271,-1-3-1,54-52 0,-44 37-15,-12 11-4,-2-1 0,-1-2 0,-2-1 0,-1-2 0,-2 0 0,-2-2 0,-1 0 0,-3-2 0,-1 0 0,17-57 0,19-120 86,-2 9-88,-32 138-8,35-106 36,-13 44-12,47-247 1,-65 257-42,21-192 42,-33 203-19,-3-16 117,-8-162-1,-4 140-130,-19-327 29,-2 330 60,14 103-80,2 0 0,-2-61 0,-1-49-18,1-1-7,-1 14-4,0 3 6,0-43 8,10-275-14,10 308 0,-9 124-11,8-41 1,-5 40 3,2-43 0,-5 52 0,0 0 0,8-30 0,1-4-8,6-26-21,14-98-15,-26 143 37,3-28-14,-7 55 13,1 0 0,0 1 0,0-1 0,0 0 0,0 1 0,1-1 0,-1 1 0,1 0 0,0-1 0,4-4 0,7-18-79,-9 21 77,-1 0 1,1 0-1,0 1 1,1-1-1,0 1 1,-1 0-1,7-5 1,16-18-6,-3-1-8,1 1 0,1 0 0,2 2 0,0 1 0,49-31 0,-47 40-24,2 1 1,0 1-1,1 2 1,63-14 0,-60 20 11,-1 1 0,1 2-1,-1 1 1,37 4 0,-13-1 56,-57-1-4,27 2 18,48 12 145,-7 21-128,-31-14-53,-29-15 7,1 0 1,-1-1 0,17 6-1,-26-9 1,-1-2 52,1 1-127,-1 0 43,1-1-1,-1 1 0,1 0 0,-1 0 0,1-1 1,0 1-1,-1-1 0,1 1 0,0-1 0,-1 1 0,1-1 1,0 1-1,0-1 0,-1 1 0,1-1 0,0 0 0,0 0 1,0 1-1,-1-1 0,1 0 0,0 0 0,0 0 0,0 0 1,0 0-1,0 0 0,-1 0 0,2 0 0,35-1 321,-27 1-321,-5 0 56,13-1-40,-17 1 17,-1 0-1,0 0 1,1 0 0,-1 0-1,0 0 1,0 0 0,1 0-1,-1 0 1,0 0 0,1 1-1,-1-1 1,0 0 0,0 0-1,1 0 1,-1 0 0,0 0-1,0 0 1,0 1 0,1-1-1,-1 0 1,0 0 0,0 0-1,0 1 1,1-1 0,-1 0-1,0 0 1,0 1 0,0-1-1,0 0 1,0 0 0,0 1-1,1-1 1,-1 0 0,0 1-1,0-1 1,0 0 0,0 0 0,0 1-1,0-1 1,0 0 0,0 0-1,0 1 1,0-1 0,0 0-1,-1 1 1,1-1 0,0 0-1,0 0 1,0 1 0,0-1-1,-1 1 1,-38-1 50,-451 3-74,469-5 42,1 0 0,-1-2-1,0 0 1,1-1 0,-29-12 0,23 8 98,7 1-40,12 5-77,-1-1 0,0 1 1,0 1-1,-1 0 0,1 0 0,-12-1 1,12 2-1,7 1 14,1-3-26,0 3-33,0 22-1361,1 10 378,7 1 23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8.1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59 1 176,'0'0'3061,"0"13"-2939,0 1080 1285,-39-1137-4207,20 24 1402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8.7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0 152,'0'0'2295,"2"14"-1908,1-9-341,0 0 0,1 0 0,0-1 1,0 1-1,0-1 0,0 0 0,7 5 0,19 21 109,-20-16-118,2 0 0,0-1 0,0 0 0,1-1 0,1-1 0,0 0 0,1 0 1,0-2-1,0 0 0,1 0 0,0-2 0,0 0 0,1-1 0,0 0 0,0-1 0,1-1 0,-1-1 0,30 2 0,-35-5 2,-1 1-1,0-1 1,0-1-1,1 0 1,-1-1 0,0 0-1,0-1 1,0 0-1,-1-1 1,18-8-1,116-77 155,-92 54-139,-51 33-135,1 1 0,-1-1 0,0 1 1,0-1-1,-1 0 0,1 0 0,0 1 0,-1-1 0,1 0 0,-1 0 0,1 0 1,-1 0-1,0 1 0,0-1 0,0 0 0,0 0 0,0 0 0,0 0 0,0 0 1,-1 0-1,1 1 0,-1-1 0,1 0 0,-3-3 0,-13-11-1246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7.4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 14 240,'0'0'1179,"-5"-1"-998,-24-5 1150,272-1-1133,-168 8-121,523 32 406,10 59-115,-294-52-202,-43-7 36,-142-10 310,-60-16-461,-156-12-2241,28-6 112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9.4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4373 232,'0'0'1487,"2"-12"-1183,61-7-226,-28 9 3,0-2 1,-1 0 0,34-19-1,-17 4 30,-24 14-60,-1-1 0,0-2 0,-1 0 0,0-1-1,38-38 1,-37 27 12,-2-2 0,-2-1 0,0-1 0,-3-1 0,0 0 0,-2-2-1,-2 0 1,-1-1 0,-2 0 0,-1-1 0,-2 0 0,7-59 0,-5-6 95,-5-1 1,-4 0-1,-21-187 0,-11-173-76,29 389-81,0 24 9,7-80 0,-5 118-9,22-199 14,-16 69 15,-4 39-22,5 0-1,27-129 0,-16 143-7,5 2 0,4 0 0,75-163 0,-63 175 4,125-224-49,-149 271 49,-1 0 0,0-1 0,-3 0 1,0-1-1,9-39 0,-17 55-8,1 0 0,1 0 0,0 1-1,1 0 1,0 0 0,1 1 0,1 0 0,0 0 0,11-11 0,-14 16-7,11-10 10,1 0-1,0 2 1,2 0 0,0 1-1,0 1 1,24-11 0,24-16 7,-47 27-14,0 0-1,1 1 0,0 2 1,0 0-1,1 1 0,1 2 1,0 0-1,0 1 0,0 2 1,0 0-1,47 0 0,154 4 189,-223 0-192,-2 8-568,0-7 557,0 0 1,0 0-1,0 0 0,-1 0 0,1 0 0,0 0 1,-1 0-1,1 0 0,-1 0 0,1-1 0,-1 1 1,1 0-1,-1 0 0,1 0 0,-1-1 0,0 1 1,1 0-1,-1-1 0,0 1 0,0-1 1,0 2-1,-57 35-700,-10 5-59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9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244 893 168,'0'0'1667,"-6"-2"-1526,-5-1-74,-21-8 751,31 10-789,0 1 0,0 0 0,0-1 0,0 1 0,0 0 0,0 0 0,0 0 0,0-1 0,-1 1 1,1 0-1,0 1 0,0-1 0,0 0 0,-2 0 0,-5 0 348,5-15-238,4 11-133,0-1 1,0 1 0,1 0-1,0 0 1,0-1-1,0 1 1,0 0-1,0 0 1,1 1-1,0-1 1,0 1 0,0-1-1,0 1 1,0 0-1,6-4 1,18-22 1,42-53 21,-43 54-23,24-34 1,-34 40 38,-12 18-4,-1-1 1,1 1 0,-1-1-1,0 1 1,-1-1-1,1 0 1,-1 0 0,0 0-1,0 0 1,0 0-1,-1-1 1,0 1 0,0 0-1,0-1 1,0-7-1,-11-19 138,6 24-117,3 7-47,1 0-1,-1 1 1,1-1 0,-1 1-1,1-1 1,-1 0 0,1 1-1,0-1 1,-1 0-1,1 1 1,0-1 0,0 0-1,-1 0 1,1 1 0,0-1-1,0 0 1,0 0 0,0 1-1,0-2 1,-1-7 37,-1 0 0,0 1 0,0-1 0,-1 1 0,0-1 0,0 1 1,-1 0-1,-5-8 0,-3-9 46,4 9-16,-2 1 1,1 0-1,-2 0 1,0 1-1,-1 0 1,0 1 0,-1 1-1,-19-15 1,-121-78 1034,127 90-937,16 11-86,1-2 0,0 1-1,0-2 1,0 1 0,1-1 0,-10-9 0,18 15-101,0 1 0,0 0-1,0 0 1,0 0 0,0 0-1,0-1 1,0 1 0,0 0-1,0 0 1,0 0 0,0 0-1,0 0 1,0-1 0,0 1-1,0 0 1,0 0 0,1 0-1,-1 0 1,0 0-1,0-1 1,0 1 0,0 0-1,0 0 1,0 0 0,0 0-1,1 0 1,-1 0 0,0 0-1,0 0 1,0 0 0,0-1-1,0 1 1,1 0 0,-1 0-1,0 0 1,0 0 0,0 0-1,0 0 1,1 0-1,-1 0 1,0 0 0,0 0-1,0 0 1,0 0 0,1 0-1,-1 0 1,0 0 0,0 1-1,0-1 1,0 0 0,15-1-331,-12 1 237,60-1-1102,-34-1 622,1 1 0,0 2-1,0 1 1,-1 1 0,46 11 0,-33 2-792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0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353 1 216,'0'0'1344,"1"0"-1310,-1 0 0,0 0 0,0 0 0,1 0 0,-1 0 0,0 0 1,0 0-1,1 0 0,-1 0 0,0 0 0,4 2 578,-4-1-578,1-1 0,-1 0 0,0 0 0,0 0 0,0 1 0,0-1 0,0 1 0,1 117 273,-12 334 270,-13-180-427,-61 754 207,-23-270 66,45-428-18,48-270-302,10-41-74,-5 30-1,0 13-57,10-59 38,-3-2-466,3 1 433,-1 0 1,0 0 0,1 0-1,-1 0 1,0-1 0,1 1-1,-1 0 1,1-1 0,-1 1-1,1 0 1,-1-1 0,1 1 0,-1-1-1,1 1 1,-1-1 0,1 1-1,-1-1 1,1 1 0,0-1-1,-1 0 1,1 1 0,0-1 0,0 1-1,-1-1 1,1 0 0,0 1-1,0-1 1,0 0 0,0 1-1,0-1 1,0 0 0,0 0 0,-6-25-712,-3-41 0,8 10-507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8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108 169 88,'0'0'1750,"-14"-9"-1538,-1-1-138,1 1 52,0 0-1,-16-6 1,9 7 952,73 4-1183,-16-1 66,749-76 24,5 62 196,-651 29-140,148 29 1,127 49 88,-293-61-94,-51-13-31,1-3 1,1-2-1,86-3 0,-156-6-62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9:02.69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 0 40,'0'0'1691,"0"11"-1419,-1 41 57,-1-28-261,2-1-1,0 1 1,2 0 0,0-1-1,7 24 1,-5-30-19,-1 0 0,2 21 0,1 9 47,-4-20-56,-2-22-36,1 0 1,-1 1-1,1-1 0,0 0 1,0 0-1,4 10 0,-1-8 4,-2-2-5,1 0 1,-1 0-1,0 0 1,0 0 0,-1 0-1,1 1 1,0 6 173,2-11-195,1 0 13,0 0 0,-1 0 1,1 0-1,-1 1 0,0 0 1,8 4-1,4 1 6,38 16 13,-32-13-4,0-1 0,1-1 0,42 9 0,12-10-80,-76-7-31,-6 0-167,-21 0-350,-11 0-470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7.80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0 160 232,'0'0'1128,"17"-7"-976,1-1-106,-5 1-2,1 1-1,0 1 0,1 0 1,-1 1-1,1 0 0,20-1 1,760-41 1245,10 42-630,-512 5-461,613 7 382,-192-14-22,-713 7-565,0-1-1,0 0 1,1 0-1,-1 0 1,0 0-1,0 0 1,0 0-1,0-1 0,0 1 1,0 0-1,0-1 1,0 1-1,0 0 1,0-1-1,0 1 0,0-1 1,0 0-1,0 1 1,0-1-1,1-1 1,-1 1-47,-1 0 0,0 1 0,0-1 1,1 0-1,-1 0 0,0 0 1,0 0-1,0 0 0,0 0 0,0 0 1,0 1-1,0-1 0,0 0 1,-1-2-1,1-5-295,5-6-455,-4-3-329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8.8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25 36 176,'0'0'1236,"-2"-6"-1077,-4-18-28,1 18 46,3 10 152,1 11-184,-7 339 200,8-265-272,4 215 145,24 32-18,3 64 50,-22 526 292,-10-594-190,1 71-23,0-403-326,0 0-1,0 0 1,0 0-1,0 0 0,1 0 1,-1 0-1,0 0 1,0 1-1,0-1 0,0 0 1,0 0-1,1 0 1,-1 0-1,0 0 0,0 0 1,0 0-1,0 0 1,1 0-1,-1 0 0,0 0 1,0 0-1,0 0 1,1 0-1,-1 0 0,0 0 1,0 0-1,0 0 0,0 0 1,1 0-1,-1 0 1,0-1-1,0 1 0,0 0 1,0 0-1,0 0 1,1 0-1,-1 0 0,0 0 1,0 0-1,0-1 1,0 1-1,0 0 0,0 0 1,0 0-1,0 0 1,1 0-1,-1-1 0,0 1 1,0 0-1,0 0 1,0-1-1,7-7-141,19-74-1620,-11 50 678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5.57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0 597 168,'0'0'891,"2"4"-700,3 12 13,-4-12 17,0-4-171,0 0 0,0 0 0,-1 0-1,1 0 1,0 0 0,0-1 0,0 1 0,0 0 0,0 0 0,-1 0 0,1-1-1,0 1 1,0 0 0,-1-1 0,1 1 0,0-1 0,1 0 0,1-4-30,1-1 1,-1 1 0,-1-1 0,1 0 0,-1 0 0,0 0 0,2-7 0,5-16 9,74-145 38,-2 4-33,-64 132-23,0 0 55,21-70 0,-34 102 50,-2 16-118,-1 19-40,0 2 49,8 42 1,-2-23 23,-7-50-31,0 11 2,2-1 1,0 0 0,0 0-1,5 13 1,-7-23-5,0 1 0,0-1 1,1 1-1,-1-1 0,0 1 0,0-1 0,1 1 0,-1-1 1,1 0-1,-1 1 0,0-1 0,1 1 0,-1-1 1,1 0-1,-1 0 0,1 1 0,-1-1 0,1 0 0,-1 0 1,1 1-1,-1-1 0,1 0 0,-1 0 0,1 0 1,-1 0-1,1 0 0,-1 0 0,1 0 0,-1 0 0,1 0 1,-1 0-1,1 0 0,-1 0 0,1-1 0,-1 1 1,1 0-1,-1 0 0,1 0 0,-1-1 0,1 1 1,-1 0-1,1-1 0,-1 1 0,1 0 0,-1-1 0,0 1 1,1 0-1,-1-1 0,1 0 0,19-22-37,95-174 20,-111 185 22,-1 6-33,0 18-26,7 121 94,-1-11 57,-7-101-98,2 1 0,1-1-1,11 33 1,-14-48-84,0 0-1,1 0 1,0 0-1,0 0 1,1 0-1,-1-1 1,1 1-1,0-1 1,1 0-1,-1 0 1,1-1-1,0 1 1,0-1-1,0 0 1,7 4-1,13 1-1000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00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236 0 800,'0'0'2615,"-12"0"-2456,4 1-140,3-2-13,-1 1-1,0 1 0,0-1 1,0 1-1,1 0 0,-1 0 0,0 1 1,1-1-1,-1 1 0,1 1 1,0-1-1,-10 6 0,-1 4-11,0 1 0,1 0 0,1 1 0,-15 18 0,24-26 2,0 1-1,1-1 1,0 1 0,0 0-1,0 0 1,1 0-1,0 1 1,1-1-1,-1 1 1,1 0-1,1-1 1,-1 1 0,1 11-1,0-15-1,1 0 0,0 0 0,1 0 0,-1 0 0,1 1 0,0-1 0,0 0 0,0 0 0,2 6 0,-1-8-4,-1 0 0,1-1 1,0 1-1,0 0 0,-1 0 0,1-1 1,0 1-1,0-1 0,1 1 0,-1-1 0,0 0 1,0 0-1,1 0 0,-1 0 0,0-1 1,1 1-1,3 0 0,-1 1 8,0-1 1,1 0-1,-1 0 0,0-1 0,0 1 1,1-1-1,-1 0 0,0 0 0,1-1 1,-1 0-1,0 0 0,0 0 1,0 0-1,0-1 0,0 0 0,0 0 1,0 0-1,0-1 0,7-5 0,-2-2 25,-1-1-1,0-1 0,-1 1 0,0-1 0,-1-1 0,-1 1 1,0-1-1,0-1 0,-1 1 0,5-23 0,-8 25 56,-1 6 241,5 14-279,7 18-64,2-1 1,1-1 0,26 34-1,-17-28-28,-13-15-76,0-1 1,18 16-1,-26-27 50,0 0 0,0-1-1,1 0 1,-1 0 0,1 0 0,0-1-1,0 1 1,-1-1 0,2-1 0,-1 1-1,0 0 1,10 0 0,21 0-750,-10-2-442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35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16 0 448,'0'0'2065,"-1"22"-2023,-1 0-17,-3 119 122,5 35-5,-4-145-138,1-21-86,2-15-206,2 2 295,-1 1 0,1-1 0,0 0 0,0 0-1,0 0 1,0 0 0,0 1 0,1-1 0,-1 0 0,1 1 0,0 0-1,0-1 1,0 1 0,0 0 0,0 0 0,0 0 0,0 0 0,1 0-1,3-2 1,6-3 57,0 0 1,22-9-1,12-1 71,66-15 0,-12 4-600,-83 21-151,-8 1-510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67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39 265 184,'0'0'2622,"0"0"-2610,0 1 1,0-1-1,0 0 0,0 0 0,0 0 1,0 0-1,-1 0 0,1 1 1,0-1-1,0 0 0,0 0 0,0 0 1,0 0-1,-1 0 0,1 0 1,0 0-1,0 0 0,0 0 1,0 0-1,-1 0 0,1 1 0,0-1 1,0 0-1,0 0 0,-1 0 1,1 0-1,0 0 0,0 0 0,0-1 1,0 1-1,-1 0 0,1 0 1,0 0-1,0 0 0,0 0 1,0 0-1,-1 0 0,1 0 0,0 0 1,0 0-1,0 0 0,0-1 1,0 1-1,-1 0 0,1 0 0,0 0 1,0 0-1,0 0 0,0-1 1,0 1-1,0 0 0,0 0 1,0 0-1,0 0 0,0-1 0,-1 1 1,1 0-1,0 0 0,0 0 1,0-1-1,0 1 0,0 0 0,0 0 1,-5-13 13,-1-1 0,2 1 0,0-1 1,0 0-1,1 0 0,1-1 0,0 1 1,1-26-1,1-21-149,0 59 95,0 0-1,1 0 1,-1 0-1,0 1 1,1-1-1,-1 0 1,1 1-1,0-1 1,0 0-1,0 1 1,-1-1-1,1 1 1,1-1-1,-1 1 1,0-1-1,0 1 1,0 0-1,1-1 1,-1 1-1,1 0 1,-1 0-1,1 0 1,-1 0-1,1 1 1,0-1-1,-1 0 1,1 1-1,2-2 1,6 0-286,0 0 0,0 0 0,19-1 1,-21 2 38,18 1-931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02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126 391 1208,'0'0'1625,"39"116"-1601,-31-93 16,0-5-40,0-5-104,-8-36-1769</inkml:trace>
  <inkml:trace contextRef="#ctx0" brushRef="#br0" timeOffset="1">8 14 784,'0'0'3137,"-8"-13"-3145,24 15-592,15 14 272,8 4-224,1-4-161,-17-4-943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41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1176,'0'0'3210,"5"7"-3171,64 69-3,-32-38 52,34 33 44,20 22-44,-63-62-115,47 61 95,-66-79-145,0 0-1,-1 1 1,-1 0 0,0 0 0,7 23-1,-14-37 57,1 0 0,-1 1 1,0-1-1,0 1 0,0-1 0,1 1 0,-1-1 0,0 1 0,0-1 0,0 1 0,0-1 0,0 1 0,0-1 0,0 1 0,0-1 1,0 1-1,0-1 0,-1 1 0,1-1 0,0 0 0,0 1 0,0-1 0,0 1 0,-1-1 0,1 1 0,0-1 0,0 0 1,-1 1-1,1-1 0,0 1 0,-1-1 0,1 0 0,-1 1 0,1-1 0,0 0 0,-1 0 0,1 1 0,-1-1 0,1 0 0,-1 0 1,1 0-1,0 0 0,-1 1 0,-24-2-618,19 0 433,-17-3-1015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73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400 1 1072,'0'0'2993,"-180"141"-2921,117-82-16,8-2-32,8-9 0,16-9-24,15-11 0,8-10-96,8-8-368,16-10-1017,-8-10-55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09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396 3 80,'0'0'1504,"-14"-3"-558,10 4-930,-1-1-1,0 1 1,0 0 0,0 0 0,0 1 0,0-1 0,1 1-1,-1 0 1,1 1 0,0-1 0,-1 1 0,1 0-1,-6 5 1,-7 7 11,-26 31 0,20-20-9,-4 5-14,2 1 1,1 1-1,2 1 0,1 1 0,2 0 0,1 2 0,2 0 0,1 1 0,-12 55 1,22-73-20,-4 38 1,9-51 10,-1 0-1,1 0 0,0 1 0,1-1 1,0 0-1,0 0 0,0 0 1,5 12-1,-2-11 0,1 0 1,0-1 0,0 1-1,1-1 1,0 0-1,0-1 1,1 1-1,-1-1 1,1-1 0,12 8-1,-6-4 1,1-1 0,0-1 1,0 0-1,1-1 0,19 6 0,-17-8 3,1 0 1,-1-2 0,1 1-1,0-2 1,0 0-1,32-4 1,-41 2 2,1-1 0,0 0 0,-1 0 0,0-1 0,1 0 0,-1 0-1,-1-1 1,1-1 0,0 1 0,-1-1 0,0-1 0,0 0 0,12-11 0,-5 0 18,-1 0 0,0-1 0,-2 0 0,0-1 0,-1-1 0,-1 0 1,0 0-1,-2-1 0,-1 0 0,0 0 0,-2-1 0,0 0 0,-1 0 0,-2 0 0,1-25 0,-3 40 1,-1 1-1,0-1 0,-1 0 0,1 1 1,-1 0-1,-1-1 0,1 1 0,-1 0 0,0 0 1,0 0-1,-1 1 0,1-1 0,-1 1 1,-1 0-1,1 0 0,-1 0 0,-7-6 1,3 4 10,-1 0 1,1 0 0,-1 1-1,-1 0 1,1 0 0,-1 1 0,0 1-1,0 0 1,-14-3 0,25 7-32,-16-3-513,25 11-585,-2-3 1016,21 14-942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23:12.23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112 133 216,'0'0'2222,"-11"7"-2018,4-1-200,0-1 1,0 1-1,1 1 0,-7 7 0,-12 13-2,23-25 0,1-1 1,0 0 0,0 0 0,0 1-1,0-1 1,0 1 0,0-1 0,0 1 0,1-1-1,-1 1 1,0 2 0,1-5 11,0-11-7,0-4-6,-1 13-5,0 0 0,1-1 0,0 1 0,0-1 0,0 1 0,0 0 0,0-1 0,1 1 0,0 0 0,-1-1 0,1 1 0,0 0 0,1 0 0,-1 0-1,1-1 1,-1 2 0,1-1 0,0 0 0,0 0 0,0 0 0,3-2 0,-1 2-8,-1 0-1,1 1 1,-1-1-1,1 1 1,0 0-1,0 0 1,0 1-1,6-3 1,-8 4 8,-1 0 1,1 0 0,-1 0-1,1 0 1,-1 0-1,1 0 1,-1 1 0,1-1-1,-1 0 1,0 1-1,1-1 1,-1 1 0,1-1-1,-1 1 1,0 0-1,0 0 1,1 0-1,-1-1 1,0 1 0,0 0-1,0 0 1,0 0-1,0 1 1,0-1 0,0 0-1,-1 0 1,1 0-1,0 1 1,0 1 0,17 23 4,-14-22 0,0 1 0,-1 0 0,0 0 0,0 1-1,3 6 1,-4-7 15,-1 0 0,1 0-1,-1 0 1,0 0 0,-1 0-1,1 0 1,-1 5 0,0-10-11,-1 1 1,1 0-1,0-1 0,-1 1 1,1-1-1,-1 1 1,1-1-1,-1 1 1,1-1-1,-1 1 1,0-1-1,1 1 1,-1-1-1,0 0 1,1 1-1,-1-1 1,0 0-1,1 0 1,-1 1-1,0-1 1,0 0-1,1 0 1,-1 0-1,0 0 0,1 0 1,-1 0-1,-1 0 1,-25 1 72,23-1-60,-2 0-8,0 0-1,0 0 1,1-1-1,-1 0 1,0 0 0,0 0-1,0 0 1,-10-5 0,14 4-10,-1 0 0,0 0 0,0 0 0,1 0 0,-1 0 0,1-1 0,0 1 0,0-1 0,0 0 0,0 1 0,0-1 0,0 0 0,1 0 0,0 0 0,-1 0 0,1-1 0,-1-2 0,1 2-7,-1 0 1,1 0 0,0 0-1,0 0 1,0 0-1,1 0 1,-1 0 0,1 0-1,0 0 1,0-1 0,1 1-1,-1 0 1,1 0-1,0 0 1,0 0 0,0 0-1,0 0 1,1 0 0,0 0-1,0 1 1,0-1-1,0 1 1,0-1 0,1 1-1,-1 0 1,6-5 0,2-1-3,-2 1 3,1 0 0,0 0 1,0 1-1,0 0 1,1 0-1,21-9 1,-30 15-1,0 1 1,0 0-1,0 0 1,-1 0-1,1 0 0,0 0 1,0 0-1,0 0 1,0 0-1,0 0 1,0 0-1,-1 1 1,1-1-1,0 0 1,0 1-1,0-1 1,0 0-1,-1 1 1,1-1-1,0 1 1,-1-1-1,1 1 1,0-1-1,0 2 1,15 24-2,-13-19 16,0 0 0,-1 1-1,0-1 1,-1 1 0,2 13 0,-3-20-9,-4 45 47,3-43-44,0 0 0,0-1 0,0 1-1,-1 0 1,1-1 0,-1 1 0,1-1 0,-1 1-1,0-1 1,0 0 0,0 0 0,-4 3 0,-10 9 17,12-9-12,-1-1-1,0 0 1,0 0 0,0-1-1,0 1 1,0-1 0,-1 0-1,1-1 1,-1 1-1,0-1 1,0 0 0,0 0-1,0-1 1,0 0 0,0 0-1,0 0 1,-1-1 0,1 0-1,-9-1 1,13 1-10,1 0 1,0-1-1,0 1 1,-1-1-1,1 1 0,0-1 1,0 1-1,0-1 1,0 0-1,0 1 1,0-1-1,0 0 0,0 0 1,0 0-1,0 0 1,0 0-1,0 0 1,1 0-1,-1 0 0,0 0 1,1-1-1,-1 1 1,1 0-1,-1 0 1,1 0-1,0-1 0,-1 1 1,1 0-1,0-1 1,0 1-1,0 0 1,0 0-1,0-1 0,0 1 1,1-3-1,-1 0-6,0 0 0,0 0 0,1 0 0,0 0-1,-1-1 1,1 1 0,1 0 0,-1 0 0,1 1-1,2-6 1,-2 6 3,0 0 0,0 0 0,1 1-1,-1-1 1,1 1 0,-1 0 0,1 0 0,0 0-1,0 0 1,0 0 0,0 0 0,0 1 0,0-1 0,0 1-1,0 0 1,1 0 0,-1 0 0,4 0 0,-5 1-21,0 0-19,-2 0 45,1 1 1,-1-1 0,1 0-1,-1 0 1,1 0 0,-1 1-1,0-1 1,1 0-1,-1 0 1,1 1 0,-1-1-1,0 0 1,1 1-1,-1-1 1,0 0 0,1 1-1,-1-1 1,0 1-1,0-1 1,1 1 0,-1-1-1,0 1 1,0-1-1,0 0 1,1 1 0,-1-1-1,0 1 1,0-1-1,0 1 1,0-1 0,0 1-1,0 0 1,-1 19 48,1-17-23,0-3-27,0 0 1,0 1 0,0-1 0,0 0 0,-1 0 0,1 0 0,0 1-1,0-1 1,0 0 0,0 0 0,0 0 0,0 0 0,0 0 0,-1 1-1,1-1 1,0 0 0,0 0 0,0 0 0,0 0 0,-1 0 0,1 0-1,0 0 1,0 0 0,0 1 0,-1-1 0,1 0 0,0 0 0,0 0-1,0 0 1,-1 0 0,1 0 0,0 0 0,0 0 0,0 0 0,-1 0-1,1 0 1,0-1 0,0 1 0,0 0 0,0 0 0,-1 0-1,1 0 1,-5 0-456,-3 0-442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4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11 2 608,'0'0'1394,"-1"-1"-1377,1 1 0,-1 0 0,1 0 0,0 0 0,-1 0 1,1 0-1,0 0 0,-1 0 0,1 0 0,-1 0 0,1 0 0,0 0 0,-1 0 1,1 0-1,0 0 0,-1 0 0,1 1 0,-1-1 0,1 0 0,0 0 1,-1 0-1,1 0 0,0 1 0,0-1 0,-1 1 0,2 5-4,1 0 0,0 1 0,0-1 0,0 0 0,1 0 0,0 0-1,0-1 1,1 1 0,0-1 0,0 0 0,7 8 0,8 13 28,-5-8-24,1 0-1,26 26 1,-23-27-1,28 37 0,-44-52-50,0 1 1,0 0 0,0-1 0,1 1 0,-1-1-1,1 0 1,-1 0 0,1 0 0,0 0 0,0 0-1,0-1 1,0 1 0,0-1 0,0 0 0,0 0-1,0 0 1,0 0 0,1-1 0,-1 1 0,0-1-1,1 0 1,-1 1 0,0-2 0,1 1 0,-1 0-1,0-1 1,0 1 0,4-2 0,15-6-929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85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0 368,'0'0'1843,"0"3"-1808,0-1-1,0 0 1,0 1-1,0-1 1,0 1-1,0-1 1,0 1 0,1-1-1,0 0 1,1 5-1,6 10 25,0 0-1,13 17 0,-3-2-26,-16-30-31,3 10 3,1-1 1,1 0-1,0-1 0,1 1 0,-1-1 0,2-1 0,11 11 1,-20-20-6,1 1-1,0-1 1,0 0 0,0 1 0,0-1 0,-1 0 0,1 0 0,0 1 0,0-1 0,0 0 0,0 0-1,0 0 1,0 0 0,0 0 0,0 0 0,-1-1 0,1 1 0,0 0 0,0 0 0,0-1 0,0 1-1,0 0 1,-1-1 0,1 1 0,0-1 0,0 1 0,-1-1 0,1 0 0,0 1 0,-1-1 0,1 1-1,-1-1 1,1 0 0,0-1 0,17-27-57,-17 27 55,31-82 7,-23 57 21,17-35 0,-25 62-19,0 1 1,-1-1-1,1 0 0,0 0 0,0 1 0,0-1 1,-1 1-1,1-1 0,0 1 0,-1-1 0,1 1 0,0-1 1,-1 1-1,1 0 0,0-1 0,-1 1 0,1 0 1,-1-1-1,0 1 0,1 0 0,0 1 0,15 23-7,-12-18-10,0 0 1,0 0-1,1-1 1,0 1-1,1-1 0,-1 0 1,1 0-1,0-1 1,0 0-1,1 0 0,0 0 1,0-1-1,0 0 1,0 0-1,0-1 0,1 1 1,15 3-1,-14-5-79,0 0-1,0 0 0,0-1 0,0 0 0,0 0 1,0-1-1,0 0 0,0-1 0,1 0 1,-1 0-1,0-1 0,-1 0 0,1-1 0,0 0 1,15-7-1,16-18-892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26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0 145 160,'0'0'1050,"10"5"-941,-2-1-72,0-1-1,0 1 1,0-1 0,1-1 0,-1 0-1,1 0 1,-1 0 0,14 0 0,-9-2 36,-8 0-29,0 0 0,0 0 0,0 0 0,0-1 0,8-1 0,-11 1-30,1 0 1,-1 0-1,0-1 0,0 1 1,0 0-1,-1 0 0,1-1 1,0 0-1,0 1 0,-1-1 1,1 0-1,-1 1 0,0-1 1,1 0-1,0-3 0,3-5 35,-1 1-1,0-1 0,0 0 0,-1 0 1,0 0-1,-1 0 0,-1 0 0,1-1 1,-2 1-1,1-1 0,-2-11 0,1 22-39,0-1 0,-1 0-1,1 1 1,0-1 0,-1 1-1,1-1 1,0 0 0,-1 1-1,1-1 1,-1 1 0,1-1-1,-1 1 1,1 0 0,-1-1-1,1 1 1,-1 0 0,0-1-1,1 1 1,-1 0 0,0-1-1,1 1 1,-1 0 0,1 0 0,-1 0-1,0 0 1,1 0 0,-1 0-1,0 0 1,-1 0 0,-24-1 88,22 1-68,-2 0-18,1 0 0,-1 0 0,1 1 0,-1 0 0,1 0 0,-1 0 0,1 0 0,0 1 0,0 0 0,-1 0 0,1 0 0,0 1 0,1-1 0,-1 1-1,0 0 1,1 1 0,0-1 0,0 1 0,0 0 0,0 0 0,1 0 0,-1 1 0,1-1 0,0 1 0,0-1 0,-3 10 0,0 1-10,0 1 1,1 0-1,0 0 0,2 0 1,0 0-1,1 1 0,-1 29 1,3-42-5,0 0 1,0-1-1,1 1 1,-1 0-1,1 0 1,0 0-1,0-1 1,0 1-1,0 0 1,1-1-1,0 1 1,-1-1-1,1 1 1,0-1-1,1 0 1,-1 0-1,1 0 1,-1 0-1,1 0 1,0-1-1,0 1 1,0-1-1,0 0 0,0 0 1,1 0-1,-1 0 1,1-1-1,-1 1 1,7 1-1,7 1-51,1-1-1,-1 0 1,1-1-1,-1-1 1,21-1 0,-26 0-26,0-1-22,-1-1-1,0 0 0,0 0 0,0-1 0,-1 0 1,1-1-1,-1 0 0,0-1 0,0 0 1,0 0-1,0-1 0,12-11 0,-4 5-218,33-23-957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5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1 138 776,'0'0'1183,"15"20"-1023,45 63-11,-51-70-116,-7-12-21,-1 0 1,0 0-1,0 0 0,0 1 0,0-1 0,0 0 1,0 0-1,0 1 0,-1-1 0,1 1 1,0-1-1,-1 1 0,1-1 0,-1 1 0,0-1 1,1 6 555,1-17-159,17-112-225,11-3-185,-30 123-11,1 1 1,-1 0 0,1-1-1,-1 1 1,1-1-1,0 1 1,0 0-1,0 0 1,0-1 0,0 1-1,0 0 1,0 0-1,0 0 1,2-1 0,-2 1-25,0 1 1,-1-1 0,1 1 0,-1 0 0,1-1-1,0 1 1,-1 0 0,1 0 0,0-1-1,-1 1 1,1 0 0,0 0 0,-1 0 0,1 0-1,0 0 1,0 0 0,-1 0 0,1 0 0,0 0-1,-1 0 1,1 0 0,0 1 0,-1-1 0,1 0-1,0 0 1,-1 1 0,1-1 0,0 1 0,-1-1-1,1 0 1,-1 1 0,1-1 0,0 2-1,9 16-660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0.01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207 45 616,'0'0'1737,"0"-8"-1548,0-22 40,0 32-229,1 0-1,-1 0 1,0-1 0,1 1-1,-1 0 1,1 0 0,0 0-1,-1-1 1,1 1-1,0 0 1,0-1 0,0 1-1,0-1 1,1 1-1,-1-1 1,0 1 0,0-1-1,1 0 1,-1 0-1,1 0 1,-1 0 0,1 0-1,0 0 1,-1 0-1,1 0 1,0 0 0,0-1-1,-1 1 1,4 0 0,5 1 0,-1 0 0,1-1 1,0 0-1,14 0 1,-21-2 4,0 0 0,-1 0 1,1 0-1,0 0 0,-1-1 0,1 1 1,-1-1-1,1 1 0,-1-1 1,0 0-1,0 0 0,0 0 0,0 0 1,0 0-1,0-1 0,0 1 0,2-5 1,11-11 68,-9 16-79,-3 2 1,0 1 0,0 0 0,-1-1 0,1 1 0,0 0 0,-1 0 0,1 0 0,-1 1 0,1-1 0,-1 1 0,1-1 0,-1 1 0,0 0 0,0 0 0,0 0 0,0 0 0,0 0 0,0 0 0,-1 0 0,3 5 0,2 2 75,-1 1 0,0 0 0,7 21 0,-8-12 15,0 0 1,-2-1-1,0 1 0,-1 0 1,-2 32-1,0-11 20,0-23-51,-1-1-1,0 1 1,-1 0-1,-1-1 1,-1 0-1,0 0 1,-2 0-1,1 0 1,-2-1 0,0 0-1,0-1 1,-2 0-1,-16 20 1,-1-4 61,0-1 1,-2-1 0,-1-2-1,-56 39 1,71-55-72,-1-1 0,-32 14 0,41-20-58,0 0 0,0-1-1,0 0 1,0 0-1,0-1 1,0 0 0,-1 0-1,1-1 1,-13-1-1,20 1 2,-1 0 0,1 0 0,0 0 0,0 0-1,0 0 1,-1 0 0,1 0 0,0 0-1,0 0 1,0 0 0,0 0 0,0-1 0,-1 1-1,1 0 1,0 0 0,0 0 0,0 0-1,0 0 1,0-1 0,0 1 0,-1 0 0,1 0-1,0 0 1,0 0 0,0-1 0,0 1-1,0 0 1,0 0 0,0 0 0,0 0 0,0-1-1,0 1 1,0 0 0,0 0 0,0 0 0,0-1-1,0 1 1,0 0 0,0 0 0,0 0-1,0-1 1,0 1 0,0-23-1052,0-11-613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7.33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533 1559 224,'0'0'1462,"-3"0"-1201,-232 12 851,63-8-612,118-5-406,53 1-93,-1 0 1,1 0-1,0 0 1,0-1-1,0 1 1,0-1 0,0 1-1,0-1 1,0 1-1,0-1 1,0 1-1,0-1 1,0 0-1,0 0 1,0 1-1,1-1 1,-1 0-1,0 0 1,1 0-1,-1 0 1,0 0 0,1 0-1,-1 0 1,1 0-1,-1 0 1,1 0-1,0 0 1,-1 0-1,1 0 1,0-1-1,0 1 1,0 0-1,0 0 1,0 0-1,0 0 1,0 0 0,0-1-1,1-1 1,0-7 12,0-1 1,1 0-1,4-11 1,-4 15-21,14-69 23,-4-2 0,5-104 0,-14-160-18,-4 201 4,-3 72 11,-3 0 0,-3 1 0,-23-84 0,-6-39 158,38 186-161,1 2 6,-1 0 1,1 0 0,-1-1 0,0 1-1,0 0 1,0 0 0,-3-5-1,3 4 35,1 3-65,86-3-74,154-28 83,20-2-88,-257 33 74,1 1-1,0 0 0,-1 1 1,1-1-1,-1 0 1,1 1-1,4 1 0,-7-1-3,0-1 0,0 1 0,0-1 0,0 1 0,0-1 0,0 1 0,0 0 0,0-1 0,0 1-1,0 0 1,-1 0 0,1 0 0,0 0 0,0 0 0,-1 0 0,2 2 0,-1 2-73,0-1 0,-1 1 0,1 0 0,-1 0 0,0 0 0,0 0 0,0 0 1,-1 0-1,0 0 0,-2 6 0,-12 44-919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8.08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334 28 456,'0'0'1820,"-3"-5"-1591,0 3-212,0 0 0,1 0 0,-1 0 0,0 0 0,0 0 1,0 0-1,0 1 0,0-1 0,-1 1 0,1 0 0,0 0 1,-1 0-1,1 1 0,-1-1 0,1 1 0,0 0 1,-1 0-1,1 0 0,-1 0 0,1 0 0,-1 1 0,1 0 1,0 0-1,-4 1 0,-6 3-14,1 1 1,0 0-1,0 1 0,1 1 0,0 0 1,1 0-1,-14 14 0,6-7-2,2 0-3,0 0 0,1 1 0,-18 24 0,28-33 0,0 0 1,0 0 0,1 1-1,0-1 1,0 1 0,1 0-1,0 0 1,0 0 0,1 1-1,0-1 1,-1 15 0,3-13-4,-1-2 1,1 0-1,1-1 0,-1 1 0,1-1 0,0 0 0,4 12 0,-4-17 5,0 0 0,0 0-1,0 0 1,0 0 0,1 0 0,-1-1-1,1 1 1,0 0 0,-1-1-1,1 1 1,0-1 0,0 1 0,0-1-1,0 0 1,0 0 0,0 0 0,0 0-1,1 0 1,-1 0 0,0-1-1,0 1 1,1-1 0,-1 0 0,3 1-1,1-1 5,0 0 0,0 0 0,-1 0 0,1-1 0,0 0 0,-1 0 0,1 0 0,-1 0 0,1-1 0,-1 0 0,0-1 0,1 1 0,-1-1 0,0 0 0,-1 0 1,1 0-1,0-1 0,4-4 0,7-8 7,-1-1 0,-1 0 0,16-24 0,-20 28-6,1-4 11,-1 0 1,0-1 0,-1 0-1,-1 0 1,10-33 0,-16 31 637,-2 31-572,-2 23-77,-7 44-1,1-14 67,-9 79 62,-14 219-39,31-182-89,0-177-15,0 0-1,0 0 1,0 0 0,0 0 0,1 0 0,-1 0 0,1 0-1,0 0 1,0 0 0,0 0 0,0 0 0,0-1-1,1 1 1,-1 0 0,1-1 0,-1 1 0,1-1-1,2 2 1,-1-2-37,1 0 0,-1 0 0,0 0 0,0-1 0,1 1 0,-1-1 0,1 0 0,-1 0 0,1 0-1,-1-1 1,1 1 0,0-1 0,-1 0 0,1 0 0,4-1 0,-2 1-52,0 0 0,-1-1 0,1 0 1,-1 0-1,1 0 0,-1-1 0,0 0 0,0 0 0,1 0 0,-1 0 0,0-1 0,-1 0 1,7-4-1,11-18-1679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9.76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1 287 72,'0'0'1720,"28"-19"-1632,-9-3-48,-9-6-24,18-3-16,-9-3-32,10-25-80,-1 9-200,-9 6-432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5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317 50 136,'0'0'1712,"-5"-5"-1536,2 3-161,-1-1-1,1 1 0,-1-1 1,1 1-1,-1 0 0,0 0 1,0 1-1,0-1 0,0 1 0,0 0 1,0 0-1,0 0 0,0 1 1,-1-1-1,1 1 0,0 0 1,0 0-1,0 1 0,-1-1 1,1 1-1,-5 1 0,-2 1 3,1 1 1,-1 0-1,1 0 0,0 1 0,0 0 0,1 1 0,-1 0 1,1 1-1,1 0 0,-1 0 0,-12 15 0,11-11-11,0 1 0,1 0 0,1 1 0,0-1 0,0 2 0,2-1 0,-1 1 0,-5 20 0,8-20-5,1 0-1,1 0 1,0 0 0,0 0-1,2 0 1,-1 1 0,2-1-1,0 0 1,6 28-1,-6-37 1,1 0-1,-1 0 1,1 0 0,0 0-1,1 0 1,-1 0-1,1-1 1,0 1-1,0-1 1,0 0-1,0 1 1,1-1 0,0-1-1,0 1 1,0-1-1,0 1 1,1-1-1,-1-1 1,1 1-1,0 0 1,0-1-1,-1 0 1,2 0 0,-1-1-1,0 1 1,0-1-1,0 0 1,1-1-1,5 1 1,-6 0 2,1-1 0,-1 1 0,1-1 0,-1 0 0,0-1 0,1 1 0,-1-1 0,0 0 0,0-1 0,1 1 0,-1-1 0,0 0 0,0 0 0,-1-1 0,1 1 0,0-1 0,-1 0 0,0 0 0,1-1 1,-1 1-1,4-5 0,7-10 5,-1 0 0,-1 0 0,-1-1 0,0-1 0,-1 0 1,-2-1-1,0 0 0,-1 0 0,0-1 0,-2 0 1,-1 0-1,-1 0 0,-1-1 0,1-35 0,-3 32 21,-1-30 104,0 54-103,0 0 0,0 0-1,0-1 1,-1 1 0,1 0 0,-1 0 0,0-1 0,0 1 0,0 0 0,0 0 0,0 0 0,0 0-1,0 0 1,-1 1 0,1-1 0,-1 0 0,1 0 0,-3-1 0,3 2 80,1 6-84,-1 72-104,11 244 220,9-44-262,-11-112-746,-6-105 78,-2-16-611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98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23 704,'0'0'1388,"34"-3"-1204,103-10-30,-94 9-71,-40 3-65,1 1 0,-1-1-1,0 1 1,1 0 0,-1 0 0,0 0-1,1 0 1,-1 1 0,0 0 0,7 1 0,-9-1-14,0 0 0,1-1 0,-1 1 0,0 0 0,0 0 0,0 0 0,0 0 0,0 0 0,0 0 0,0 0 0,-1 0 0,1 1 0,0-1 0,0 0 0,-1 0 0,1 1 1,-1-1-1,0 0 0,1 3 0,7 34 55,-4-15-10,1 8-11,-1 0 0,-1 0 0,-2 0 0,-3 46 0,0-7-24,2-54-10,-2 38 3,2-51-3,-1-1 1,0 1-1,1-1 0,-1 1 1,0-1-1,0 1 1,0-1-1,-1 1 0,1-1 1,0 0-1,-1 0 0,1 0 1,-1 0-1,0 0 1,0 0-1,-5 4 239,7-38-39,0 31-204,0 0 0,1 0 1,0 0-1,-1 0 0,1 0 0,0 0 0,0 0 0,-1 0 0,1 0 0,0 0 1,0 0-1,0 0 0,0 0 0,0 1 0,0-1 0,1 0 0,-1 1 1,0-1-1,1 0 0,32-13-7,-22 9 0,-3 1-58,0 0-1,1 1 1,-1 0-1,0 1 0,1 0 1,0 1-1,-1-1 1,1 2-1,12 0 0,-14 2-551,-7 8-345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23:13.7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178 100 8,'0'0'1964,"-10"7"-1834,-6 16-98,15-21-22,0 1 0,0-1 0,0 0 0,0 0 0,0 0 0,-1 0 0,1 0 0,-1-1 1,1 1-1,-1 0 0,0-1 0,1 1 0,-1-1 0,0 1 0,0-1 0,0 0 0,0 0 0,-1 0 0,-2 1 0,-60-2 150,64 0-160,1 0 0,-1-1 0,0 1 1,1-1-1,-1 1 0,1 0 0,-1-1 0,1 1 0,-1-1 0,1 1 0,-1-1 0,1 0 0,-1 1 0,1-1 0,0 1 1,-1-1-1,1 0 0,0 1 0,0-1 0,-1 0 0,1 1 0,0-1 0,0 0 0,0 1 0,0-1 0,0 0 0,0 0 0,-2-21-32,2 21 29,0-18-43,1-36-64,-1 52 107,1 0 1,-1 0-1,1 0 1,0 0-1,0 0 1,0-1-1,0 2 1,0-1-1,0 0 1,1 0 0,0 0-1,-1 1 1,3-4-1,-2 6 1,-1-1-1,0 0 1,1 1-1,-1-1 1,0 1-1,1-1 0,-1 1 1,0 0-1,1-1 1,-1 1-1,1 0 1,-1 0-1,1 0 1,-1 0-1,1 0 1,-1 0-1,0 1 1,1-1-1,-1 0 1,1 1-1,-1-1 0,0 1 1,1 0-1,-1-1 1,0 1-1,0 0 1,1 0-1,-1 0 1,0 0-1,0 0 1,0 0-1,0 0 1,0 0-1,0 0 1,-1 0-1,1 0 1,0 1-1,0 1 0,1 5 38,0 1-1,-1-1 0,-1 0 0,1 1 0,-1-1 0,-2 16 0,0 4 58,2-28-87,0 1 0,0 0 1,0-1-1,-1 1 0,1 0 0,0-1 0,0 1 0,-1-1 0,1 1 1,-1 0-1,1-1 0,0 1 0,-1-1 0,1 1 0,-1-1 1,1 1-1,-1-1 0,1 1 0,-1-1 0,0 0 0,1 1 0,-1-1 1,1 0-1,-1 1 0,-1-1 0,-25 6 116,24-6-114,-1 0 1,1 0-1,-1 0 0,1 0 1,-1-1-1,1 1 1,-1-1-1,1 0 0,-1 0 1,1 0-1,0 0 1,-5-3-1,5 0-25,1 0 1,-1-1-1,1 1 0,0-1 1,0 1-1,1-1 1,-1 0-1,1 0 0,0 0 1,1 0-1,-1 0 0,1 0 1,0-9-1,1 13 15,-1 0 0,0 0 0,1 0-1,-1 0 1,0 0 0,1 0 0,0 1-1,-1-1 1,1 0 0,-1 0 0,1 1 0,0-1-1,-1 0 1,1 1 0,0-1 0,0 0 0,0 1-1,0-1 1,-1 1 0,1 0 0,0-1-1,0 1 1,0 0 0,0-1 0,0 1 0,0 0-1,0 0 1,0 0 0,0 0 0,0 0-1,1 0 1,41 0-29,-32 0 33,-11 1 1,1-1 0,0 0 0,0 1 0,-1-1 0,1 1 0,0 0 0,-1-1 0,1 1 0,-1-1 0,1 1 0,-1 0 0,1-1 0,-1 1 0,1 0 0,-1 0 0,0-1 0,1 1 0,-1 0 0,0 0 0,0 0 0,0 0 0,1-1 0,-1 1 0,0 0 0,0 0 0,0 0 0,0 0 1,-1 1-1,1 37 108,0-26-31,-1-12-74,1 1 1,0-1 0,0 0 0,-1 0 0,1 0-1,-1 1 1,1-1 0,-1 0 0,1 0 0,-1 0-1,0 0 1,1 0 0,-1 0 0,0 0 0,0 0-1,0 0 1,0 0 0,0 0 0,0-1 0,0 1-1,0 0 1,0-1 0,0 1 0,-1-1 0,1 1-1,-1 0 1,-1 0 2,1-1-1,0 1 0,-1 0 1,1-1-1,-1 1 0,1-1 1,-1 0-1,1 0 0,-1 0 1,1 0-1,-1-1 0,-3 0 1,6 0-10,-1 0 0,1 0 0,0-1 0,-1 1 0,1 0 1,0-1-1,0 1 0,0 0 0,0-1 0,0 1 0,0 0 0,0-3 1,1 0-10,-1-76-229,0 79 238,0 0 0,0 1 0,0-1 0,0 1 0,1-1 0,-1 1 0,0-1 0,0 1 0,1-1-1,-1 1 1,0-1 0,1 1 0,-1-1 0,0 1 0,1-1 0,-1 1 0,1 0 0,-1-1 0,1 1 0,-1 0 0,1-1 0,-1 1 0,1 0 0,-1 0 0,1 0 0,-1-1 0,1 1 0,0 0 0,-1 0 0,1 0 0,-1 0 0,1 0-1,-1 0 1,1 0 0,0 0 0,-1 0 0,1 0 0,1 0 0,-1 0 0,0 0 0,0 1 0,0-1 0,0 0 0,0 0 0,0 1 0,0-1 0,0 0 0,0 1 0,0-1 0,0 1 0,0 0 0,0-1-1,0 1 1,0 0 0,0-1 0,0 1 0,0 1 0,1 0 15,-1 0 1,0 0-1,0-1 0,0 1 0,0 0 0,-1 1 0,1-1 1,0 0-1,-1 0 0,1 0 0,-1 0 0,0 0 1,0 1-1,0-1 0,0 0 0,0 3 0,-1-5-1,1 1-1,-1 0 1,1 0-1,-1-1 1,1 1 0,-1 0-1,0-1 1,1 1-1,-1-1 1,0 1-1,0-1 1,1 1-1,-1-1 1,0 0-1,0 1 1,1-1-1,-3 1 1,-29 2 23,34-8-212,4-3-31,0 0 0,1 1 0,0-1 0,0 2 1,16-13-1,16-10-1182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5.66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59 599 304,'0'0'1734,"0"-17"208,0 14-1942,1 0 0,-1-1 1,1 1-1,0 0 1,0 0-1,0-1 0,1 1 1,-1 0-1,1 0 1,-1 0-1,1 1 0,2-4 1,32-34-15,-19 22 1,127-129 13,-142 145 8,-1 0 0,1 0 0,-1 0 0,0 0 0,0 0 0,0 0 0,0-1 0,0 1 0,0 0 0,0-1 0,-1 1 0,1-1 0,-1 1 0,0-1 0,0-2 0,-1-45 36,-1 26-44,1 15 2,1 9-1,0 0 0,0-1 0,0 1 0,0-1 0,0 1 0,0-1 0,1 1 0,-1 0 0,0-1-1,0 1 1,0-1 0,0 1 0,0 0 0,1-1 0,-1 1 0,0 0 0,0-1 0,1 1 0,-1 0-1,0-1 1,1 1 0,-1 0 0,0 0 0,7-2 841,-18-12-393,-92-42-325,75 43-83,0-1 0,1-1 0,-31-24 0,55 36-34,-1 1-1,1-1 1,0 0 0,0 0-1,0 0 1,0 0-1,1 0 1,-1-1-1,1 1 1,0-1 0,0 0-1,0 1 1,-2-6-1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7.3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0 721 48,'12'0'3055,"-6"-2"-3047,1 0 0,0 0 0,-1-1 0,1 0-1,-1 0 1,0-1 0,0 0 0,0 0 0,-1 0-1,9-7 1,6-5 52,166-115 213,-29 9-158,-154 120-45,0-1-1,0 1 1,0-1 0,0 0-1,-1 0 1,1-1 0,-1 1 0,0 0-1,3-6 1,-5 8-40,1 0-1,-1-1 1,1 1 0,-1 0-1,1-1 1,-1 1 0,0-1-1,0 1 1,0 0 0,0-1-1,0 1 1,0-1-1,0 1 1,0-1 0,0 1-1,-1-1 1,1 1 0,0 0-1,-1-1 1,0 1-1,1 0 1,-1-1 0,0 1-1,1 0 1,-1 0 0,0 0-1,0-1 1,0 1 0,0 0-1,0 0 1,-2-1-1,-58-48-6,-25-20-7,-77-43-7,146 100 64,0 0 0,1 0 0,1-2 0,-18-21 0,27 28 72,8 24-2068,0-15 1856,-1 0 0,0 0 0,0 0-1,0 0 1,0 0 0,3 1 0,3 4-307,6 14-891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38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18 624 80,'0'0'1042,"-3"0"-884,3 0-111,-1-1 1,0 1-1,0 0 0,1 0 0,-1-1 0,0 1 0,1 0 0,-1-1 0,0 1 1,1 0-1,-1-1 0,0 1 0,1-1 0,-1 1 0,1-1 0,-1 0 0,1 1 1,-1-1-1,1 1 0,-1-1 0,1 0 0,0 1 0,-1-1 0,1 0 0,0 0 1,0 1-1,-1-1 0,1 0 0,0 0 0,0 1 0,0-1 0,0 0 1,0 0-1,0 1 0,0-3 0,5-38-102,5 4 62,1 0 0,32-68 0,-9 25-5,-7 8 4,25-62 28,-52 134-19,1 1 1,0-1 0,0 1-1,0-1 1,-1 1-1,1 0 1,0-1 0,-1 1-1,1 0 1,-1 0 0,1 0-1,-1-1 1,1 1 0,-1 0-1,1 0 1,-1 0-1,1 1 1,12 26-53,26 66 100,17 36 34,-56-129-99,0 0 1,0-1 0,0 1 0,1 0-1,-1-1 1,0 1 0,0 0 0,1-1-1,-1 1 1,0-1 0,1 1-1,-1-1 1,1 1 0,-1-1 0,1 1-1,-1-1 1,1 1 0,-1-1-1,1 0 1,-1 1 0,1-1 0,0 0-1,-1 1 1,1-1 0,0 0 0,-1 0-1,1 0 1,0 1 0,-1-1-1,1 0 1,0 0 0,-1 0 0,1 0-1,0 0 1,-1 0 0,1 0 0,0-1-1,-1 1 1,1 0 0,0 0-1,-1 0 1,2-1 0,-1-1-2,1 1 1,0-1-1,-1 0 1,1 1-1,-1-1 1,1 0-1,-1 0 1,0 0-1,0 0 0,0 0 1,1-3-1,137-302 79,-135 299-65,-3 5 20,1-1-1,0 1 1,0 0-1,0 0 1,0 0-1,6-6 0,-7 9-23,0-1 0,0 0-1,0 1 1,1-1 0,-1 1-1,0-1 1,0 1-1,0 0 1,1-1 0,-1 1-1,0 0 1,1 0-1,-1 0 1,0 0 0,0 0-1,1 0 1,-1 0 0,0 0-1,1 1 1,-1-1-1,0 0 1,0 1 0,1-1-1,0 1 1,3 2-5,-1 0 1,1-1-1,-1 1 0,0 1 1,0-1-1,0 1 1,0-1-1,0 1 0,5 8 1,-1-2 19,4 5 26,0 1-1,-1 0 1,0 1-1,-2 0 1,0 1-1,9 25 1,-8-11 30,-1 0 1,9 65 0,-15-72-78,3 18-150,1 48-1,-8-90 99,1 0 0,0 1 0,0-1 0,0 0 0,1 0 0,-1 0 0,0 1 0,0-1 0,1 0 0,-1 0 0,0 0 0,1 0 0,-1 0 0,1 1 0,0-1 0,-1 0 0,1 0 0,0 0 0,0-1 0,-1 1 0,1 0 0,0 0 0,0 0 0,0-1 0,0 1 0,0 0 0,0-1 0,0 1 0,0-1 0,0 1 0,1-1 0,-1 1 0,2-1 1,5 1-1047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309 0 928,'0'0'2419,"-14"3"-2249,6-2-153,-3 0-3,0 1 0,-1 0 0,1 1 0,0 1 0,0-1 0,0 2 0,-16 8 0,4 2-2,0 0-1,-29 27 0,43-35-9,1 1-1,0 0 0,1 1 0,0 0 1,0 0-1,1 0 0,0 1 0,-8 18 0,11-20-12,1 0 0,0 0 0,-2 16 0,4-22 8,0 1-1,-1-1 1,1 0-1,0 0 1,0 0-1,0 1 1,1-1-1,-1 0 1,1 0-1,-1 0 1,1 0-1,-1 0 1,1 0-1,0 0 1,0 0-1,0 0 1,0 0 0,1 0-1,-1 0 1,3 2-1,1-2-10,1 1-1,-1-1 1,1 0-1,0 0 0,0-1 1,0 1-1,0-1 1,0-1-1,12 1 1,-9-1 10,1 0 0,0-1 0,-1 0 0,1 0 0,14-5 0,-16 3 10,0-1 1,-1-1 0,0 0 0,0 0 0,0 0-1,-1-1 1,1 1 0,-1-2 0,-1 1-1,1-1 1,-1 0 0,0 0 0,7-14-1,-6 6 96,0 0 0,-1 0 0,-1 0 0,0 0 0,-1-1 0,-1 1 0,0-1 0,-1 0-1,-1-18 93,0 35-204,0 0 0,0 1 0,0-1 0,0 1 0,0-1 0,1 0 0,-1 1 0,0-1 0,1 0 0,-1 1 0,1-1 0,0 0 0,-1 0 0,1 1 0,0-1 0,0 0 0,0 0 0,0 0 0,0 0 0,1 1 0,3 3-16,95 148-56,-83-124-84,-13-23 90,0-1-1,0 0 0,0 1 1,1-2-1,7 7 0,-11-10 12,0 0 1,0 0-1,0 0 0,0 0 1,1 0-1,-1 0 0,0 0 1,1 0-1,-1-1 0,1 1 1,-1-1-1,1 1 0,-1-1 1,1 1-1,-1-1 0,1 0 1,0 0-1,-1 0 0,1 0 1,-1 0-1,1 0 0,-1 0 0,1-1 1,0 1-1,-1 0 0,1-1 1,1 0-1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24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0 608,'0'0'2534,"1"23"-2419,20 273 373,-17-204-447,-14 165 0,1-172-403,4-71 22,3-28 8,2-149 365,1 160-23,-1 1 1,1 0-1,0 0 0,0-1 1,0 1-1,0 0 0,0 0 1,0 0-1,0 0 0,1 0 1,-1 0-1,1 1 0,0-1 1,-1 0-1,1 1 0,0-1 1,0 1-1,0 0 0,3-2 1,45-23 86,-43 23-85,11-6-136,1 0 0,0 2 0,1 0 0,-1 1 0,1 1 0,1 1 0,-1 1 0,25-1 0,-34 4-1222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5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88 451 40,'0'0'3263,"-5"-3"-3128,0 0-112,0 0 0,0 0-1,1 0 1,-1-1 0,1 0 0,0 0-1,0 0 1,0-1 0,1 1 0,-1-1 0,1 0-1,-3-8 1,-1-8-25,1 0 0,2-1 0,0 0-1,1 0 1,1 0 0,1-1 0,3-22 0,-2 19-24,0 19-2,0 0-1,1-1 1,0 1-1,0 0 1,1 0-1,0 0 0,0-1 1,1 2-1,0-1 1,0 0-1,0 1 1,1-1-1,0 1 0,0 0 1,1 0-1,0 1 1,0-1-1,0 1 0,1 0 1,-1 1-1,1-1 1,0 1-1,0 0 1,1 0-1,-1 1 0,1 0 1,7-2-1,10 3-591,-7 6-315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204 499 1104,'0'0'1865,"0"77"-1729,0-46-56,0 3-32,0-9-48,-8-2-40,0-10-224,1-18-761,-1-18-183</inkml:trace>
  <inkml:trace contextRef="#ctx0" brushRef="#br0" timeOffset="1">63 75 600,'0'0'3081,"-63"-74"-3089,79 81-704,15 17 296,16 14-57,-8-4-175,-7-4-344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24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1 488,'0'0'1943,"0"0"-1889,1 0-1,-1 0 1,1 0-1,-1 1 1,1-1-1,-1 0 1,1 1-1,-1-1 1,1 0-1,-1 1 1,1-1 0,-1 0-1,0 1 1,1-1-1,-1 1 1,0-1-1,1 1 1,-1-1-1,0 1 1,0-1-1,1 2 1,0 1-20,1 0 1,0 1-1,0-1 0,0 0 1,0 0-1,1 0 1,2 3-1,6 7 42,317 405 1270,-324-413-1352,8 8-25,-1 1 1,-1 1-1,0 0 1,-1 0-1,-1 1 1,7 17-1,-15-32 12,0-1 0,0 0 0,1 0 0,-1 0-1,0 0 1,0 1 0,0-1 0,0 0 0,0 0 0,0 1-1,0-1 1,0 0 0,0 0 0,0 0 0,0 1-1,0-1 1,0 0 0,0 0 0,0 1 0,0-1-1,0 0 1,0 0 0,0 1 0,0-1 0,0 0-1,0 0 1,0 0 0,0 1 0,0-1 0,-1 0 0,1 0-1,0 0 1,0 1 0,0-1 0,0 0 0,-1 0-1,1 0 1,0 0 0,0 0 0,0 1 0,0-1-1,-1 0 1,1 0 0,0 0 0,0 0 0,-1 0-1,1 0 1,0 0 0,-13-6-550,8 0 372,0 0 0,1-1 1,-1 1-1,1-1 0,1 0 1,-1-1-1,-2-8 0,-4-20-1046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5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470 1 104,'0'0'3025,"-16"13"-2624,-29 28-112,-51 58 1,37-30-8,-73 90 194,99-115-552,-48 84-1,73-111-431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25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0 104,'0'0'1047,"0"12"-975,5 90 153,29 160-1,-14-138-98,-8-14-52,-7-51-46,15 63 0,-18-86-9,-2-35 18,0-9-685,0-3-24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23:15.0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10 107 32,'0'0'1560,"1"0"-1531,-1 0-1,1 0 0,-1 0 1,1 0-1,-1 0 0,0 0 1,1 0-1,-1 0 1,1 0-1,-1 0 0,1 0 1,-1 0-1,0 1 0,1-1 1,-1 0-1,1 0 0,-1 1 1,0-1-1,1 0 0,-1 1 1,0-1-1,1 1 0,0 2-11,-1 0-1,0 0 0,0 1 0,0-1 1,0 0-1,-1 0 0,1 1 0,-1-1 0,1 0 1,-1 0-1,0 0 0,-1 0 0,1 0 0,0 0 1,-1 0-1,0-1 0,1 1 0,-5 4 1,4-6 72,4-30-162,0 25 68,-1 0 1,1 0 0,0 0 0,0 0 0,1 1 0,-1-1 0,1 1 0,0 0-1,0 0 1,0 0 0,0 0 0,5-4 0,12-11-8,-17 15 9,-1 0-1,1 0 0,0 0 1,0 1-1,0-1 1,0 1-1,1-1 0,-1 1 1,0 0-1,1 1 1,0-1-1,-1 0 0,1 1 1,0 0-1,0 0 0,4-1 1,-8 3 5,1-1-1,-1 0 1,1 0 0,-1 0-1,0 0 1,1 0 0,-1 1 0,1-1-1,-1 0 1,0 0 0,1 1-1,-1-1 1,0 0 0,1 0 0,-1 1-1,0-1 1,1 1 0,-1-1-1,0 0 1,0 1 0,1-1 0,-1 1-1,0-1 1,0 0 0,0 1-1,1-1 1,-1 1 0,0-1 0,0 1-1,0-1 1,0 1 0,0-1 0,0 1-1,-1 15 42,1-15-32,0 6 22,0 0 0,-1 0 1,1 0-1,-1 0 0,-1-1 1,0 1-1,1 0 0,-4 6 1,3-11-26,1 1 0,0-1 1,-1 0-1,1 0 0,-1 0 1,1 0-1,-1 0 0,0 0 1,0 0-1,0-1 0,0 1 0,0-1 1,0 1-1,-1-1 0,1 0 1,0 0-1,-1 0 0,1 0 1,-1 0-1,1 0 0,-1-1 1,1 0-1,-1 1 0,0-1 1,-3 0-1,-32 0 60,38 0-70,-1 0 1,1 0-1,-1 0 1,1 0-1,-1-1 0,1 1 1,-1 0-1,1 0 0,-1 0 1,1-1-1,0 1 0,-1 0 1,1 0-1,-1-1 1,1 1-1,0 0 0,-1-1 1,1 1-1,0 0 0,-1-1 1,1 1-1,0-1 1,0 1-1,-1-1 0,1 1 1,0 0-1,0-1 0,0 1 1,0-1-1,0 1 1,0-1-1,-1 1 0,1-2 1,1-16-93,-1 15 63,0-7-8,0-1 1,1 1-1,0 0 0,0 0 1,5-16-1,-5 24 37,0 0-1,0-1 0,0 1 1,0 0-1,0 0 1,1 0-1,-1 0 1,0 0-1,1 0 1,0 0-1,-1 0 1,1 0-1,0 1 1,0-1-1,0 1 1,0-1-1,0 1 0,1 0 1,-1 0-1,0 0 1,0 0-1,1 0 1,-1 1-1,1-1 1,-1 1-1,1-1 1,-1 1-1,5 0 1,-5 0 52,3 0-23,-5 0-26,0 0-1,0 0 1,0 0-1,0 0 1,0 0 0,1 0-1,-1 0 1,0 0-1,0 0 1,0 0-1,0 0 1,1 0 0,-1 0-1,0 0 1,0 0-1,0 0 1,0 0-1,1 0 1,-1 0 0,0 0-1,0 0 1,0 0-1,0 0 1,0 0-1,1 1 1,-1-1 0,0 0-1,0 0 1,0 0-1,0 0 1,0 0-1,0 0 1,0 0 0,1 1-1,-1-1 1,0 0-1,0 0 1,0 0 0,0 0-1,0 0 1,0 1-1,0-1 1,0 0-1,0 0 1,0 0 0,0 0-1,0 0 1,0 1-1,0-1 1,0 0-1,0 0 1,0 0 0,0 0-1,0 1 1,0-1-1,0 0 1,0 0-1,0 0 1,0 1 0,0 88 272,-5-79-190,5-10-81,-1 0 1,1 0 0,0 0 0,0 0 0,0 0-1,-1 0 1,1 0 0,0 0 0,0 0 0,-1 0-1,1 0 1,0 0 0,0-1 0,0 1 0,0 0-1,-1 0 1,1 0 0,0 0 0,0 0 0,0 0-1,0-1 1,-1 1 0,1 0 0,0 0 0,0 0-1,0 0 1,0-1 0,0 1 0,0 0 0,-1 0-1,1 0 1,0-1 0,0 1 0,0 0 0,0 0-1,0 0 1,0-1 0,0 1 0,0 0 0,0 0-1,0 0 1,0-1 0,0 1 0,0 0 0,0 0-1,0-1 1,0 1 0,1 0 0,-1 0 0,0-1-1,-1-12-17,2-38-139,-2 50 149,1 0 0,0 0-1,0-1 1,0 1-1,1 0 1,-1 0-1,0 0 1,0 0 0,0 0-1,1-1 1,-1 1-1,1 0 1,-1 0-1,1 0 1,-1 0 0,1 0-1,0 0 1,-1 0-1,1 0 1,0 1-1,0-1 1,0 0-1,0 0 1,0 1 0,0-1-1,0 0 1,0 1-1,0-1 1,0 1-1,0-1 1,1 0 0,-1 2 4,0-1 1,0 1 0,0-1-1,0 1 1,0-1 0,-1 1-1,1-1 1,0 1 0,0 0 0,-1-1-1,1 1 1,0 0 0,-1 0-1,1-1 1,-1 1 0,1 0-1,-1 0 1,0 0 0,1 0-1,-1 0 1,0 0 0,1 1-1,4 22 353,-8-21-159,-7-1-209,1 0 0,-1-1 0,-15 1 0,23-18-517,6-11-265,12-7-985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6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1 492 232,'0'0'926,"13"-8"-813,69-44 114,156-107 323,-167 98-478,-3-3 0,68-83-1,-265 295-1238,62-77 223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0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13 216,'0'0'1638,"5"-1"-1537,6-2-66,0 0 0,0 1 0,1 0 0,-1 1 0,0 0 0,1 1 0,-1 0 0,0 1 0,1 1 0,12 2 0,-4 1-2,0 1 0,-1 1 0,0 1 0,-1 0 0,20 12 0,155 105 78,-172-107-110,-20-16-70,1 0 1,0 0 0,-1-1 0,1 1-1,0-1 1,0 1 0,0-1 0,0 0-1,1 1 1,-1-1 0,0-1 0,0 1-1,1 0 1,-1 0 0,1-1 0,-1 1-1,0-1 1,1 0 0,-1 0 0,5 0-1,3 0-987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4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0 296 488,'0'0'902,"13"0"-806,5 0-69,77-3 158,-82 2-158,0 0 0,-1-2 0,1 1-1,-1-2 1,0 1 0,13-7 0,-12 3-3,1-1 0,-1 0 0,-1-1 0,0-1 1,0 1-1,17-20 0,-24 23-10,1 0 1,-2 0-1,1-1 0,-1 0 1,0 1-1,0-1 0,0-1 1,-1 1-1,0-1 0,-1 1 1,0-1-1,0 0 0,0 1 0,0-12 1,-2 6 15,-2-16 111,2 28-135,0-1-1,-1 1 1,1 0 0,-1 0 0,0 0-1,1 0 1,-1 0 0,0 0 0,0 0-1,1 0 1,-1 0 0,0 1 0,0-1-1,0 0 1,0 0 0,0 1 0,0-1-1,0 1 1,0-1 0,-1 1-1,-1-1 1,-3-2 10,0 2 0,0-1 1,0 0-1,-1 1 0,1 0 0,-1 1 0,1-1 0,-1 1 0,1 1 0,-1-1 0,1 1 0,0 0 1,-1 1-1,1-1 0,0 1 0,0 0 0,0 1 0,0-1 0,0 1 0,0 1 0,1-1 1,0 1-1,-1 0 0,1 0 0,-8 9 0,-1 6 31,1 1 1,1 1-1,1 0 1,-14 34-1,21-43-27,1 1-1,0 0 1,1-1 0,1 1-1,-1 1 1,2-1-1,1 21 1,0-1-15,-1-29-6,0-1 0,1 1 0,-1-1 0,1 1 1,0-1-1,0 0 0,0 1 0,0-1 0,0 0 1,1 0-1,-1 0 0,1 0 0,0 0 0,0 0 0,0 0 1,0-1-1,1 1 0,-1-1 0,1 1 0,0-1 1,-1 0-1,1 0 0,0 0 0,0 0 0,0-1 1,1 1-1,-1-1 0,0 0 0,0 0 0,5 1 0,11 2-5,-1-1-1,1-1 0,-1-1 1,27 0-1,-34-1-1,3-1-36,0 0 0,0-1-1,-1 0 1,1-1 0,0 0-1,-1-1 1,0-1 0,0 0 0,17-10-1,5-6-238,59-46-1,-92 65 274,75-59-617,-15 6-420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9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402 60 864,'0'0'1678,"-9"-8"-1259,8 11-421,1 0 1,1-1-1,-1 1 1,0 0-1,1-1 1,-1 1-1,1 0 1,0-1-1,0 1 1,0-1-1,0 1 1,0-1 0,0 1-1,1-1 1,-1 0-1,1 1 1,0-1-1,0 0 1,0 0-1,0 0 1,0-1-1,0 1 1,0 0-1,0-1 1,1 0-1,-1 1 1,5 1 0,3 0-3,0-1 1,1 1 0,-1-2-1,0 1 1,1-2 0,15 0 0,-21 0 5,1-2 0,0 1 0,-1-1 1,1 1-1,-1-2 0,1 1 0,-1 0 1,0-1-1,0 0 0,0 0 0,0-1 1,-1 1-1,0-1 0,7-7 0,10-11 7,25-35-1,-43 53-12,2 12 50,-1 0-1,0 0 0,4 17 1,-1 6 23,-1 0 0,-2 1-1,-1-1 1,-3 54 0,0-62-37,-1-14-10,1-1 0,-2 1 0,0-1 0,0 0 1,0 0-1,-1 1 0,0-1 0,-1-1 0,1 1 1,-2 0-1,1-1 0,-1 0 0,0 0 0,0 0 0,-1-1 1,0 0-1,0 0 0,-1 0 0,-8 5 0,-13 9 43,-1-1 1,-1-2-1,-44 19 0,34-18-42,-1-2-1,-1-1 1,0-3 0,-1-1-1,-49 6 1,84-16-34,0 0-1,0-1 1,1 0-1,-1 0 1,0 0 0,0-1-1,0 0 1,1-1-1,-1 0 1,1 0 0,-13-6-1,15 6-47,1-1-1,0 0 1,0 0-1,0 0 1,0-1-1,1 0 1,-1 1-1,1-1 1,0 0-1,0-1 1,1 1-1,-1 0 1,1-1-1,0 0 1,0 1-1,0-1 1,1 0-1,-1 0 0,0-6 1,0-6-567,0 0 0,1-26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3.12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10 161 192,'0'0'2438,"-1"-3"-2199,-8-11 239,10 14-477,0-1 0,1 0 0,-1 1-1,0-1 1,0 1 0,0-1 0,0 1-1,1-1 1,-1 1 0,0 0-1,0-1 1,1 1 0,1 0 0,-2 0 2,56-10 134,0 3 1,1 2-1,102 4 1,-80 2-48,-79-1-87,0 1-1,0-1 1,0 0 0,0 0 0,0 0 0,0 0-1,0 0 1,0 0 0,0-1 0,0 1 0,0 0-1,0 0 1,0-1 0,0 1 0,-1 0 0,1-1-1,0 1 1,0-1 0,0 1 0,0-1-1,0 0 1,-1 1 0,1-1 0,0 0 0,-1 0-1,1 1 1,0-1 0,-1 0 0,1 0 0,-1 0-1,1 0 1,-1-1 0,0-1-48,0 1 1,0-1-1,0 0 1,-1 0-1,1 0 1,-1 0-1,0 0 0,0 1 1,0-1-1,0 0 1,-2-3-1,-15-25-1107,-2-1-1254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27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296 1162 192,'-12'-3'3089,"-19"1"-2945,0-1-1,0-2 1,-39-11 0,-20-3-56,89 19-89,-1 0 1,1 0 0,0 0 0,-1-1 0,1 1 0,0 0 0,-1-1 0,1 1 0,0-1 0,-1 0 0,1 1 0,0-1 0,0 0 0,0 0 0,0 1 0,0-1 0,0 0 0,0 0 0,0 0 0,-2-3 0,2 1-3,1 0 1,-1 0 0,0 0-1,1 0 1,0 0 0,0 0-1,0 0 1,0-4 0,1-10 1,-1-3 3,-1-27-31,3 0 0,8-53-1,7-8-16,-6 0 0,-1-119 0,-10 38 172,-1 184-102,1 0 0,-1 0 0,0 0 0,0 0-1,0 0 1,-4-8 0,3 8 22,0 1 1,1-1-1,-1 0 0,1 0 1,0 0-1,0-9 0,1 13-46,0 0 1,1-1-1,-1 1 0,0 0 0,1 0 0,-1 0 0,0 0 1,1 0-1,-1-1 0,1 1 0,0 0 0,-1 0 0,1 0 1,0 0-1,0 1 0,0-1 0,-1 0 0,1 0 0,0 0 1,2 0-1,25-14-33,-18 10 29,106-46-13,-100 45-223,-1 2 0,1-1 0,0 2 0,0 0-1,28-1 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9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1 384,'0'0'2269,"7"35"-2093,45 242 230,-29-145-261,-6 0-1,2 187 1,-19-266-143,0-52-11,0-25-139,1 5 140,2 0-1,0 0 0,2 1 1,0-1-1,0 1 1,2 0-1,9-17 1,7-24-3,-6 13 15,1 2-1,2 0 0,31-48 1,-41 77 4,-6 8-8,0 0 0,1 0 0,-1 1 0,1 0 0,1 0 0,6-6-1,-10 11 0,0-1-1,0 1 1,1 0-1,-1 0 0,0 0 1,1 0-1,-1 0 0,1 0 1,-1 1-1,1-1 0,-1 1 1,1 0-1,-1 0 0,1 0 1,0 0-1,-1 0 0,1 0 1,-1 1-1,1-1 0,-1 1 1,1 0-1,-1-1 0,4 3 1,-2-1 3,1 0 1,-1 1 0,0 0 0,0 0-1,0 0 1,0 0 0,0 1 0,-1-1-1,1 1 1,-1 0 0,0 0 0,0 0-1,-1 1 1,1-1 0,-1 1 0,0-1-1,0 1 1,0 0 0,-1 0-1,2 6 1,0 9 21,1 0-1,-2 0 0,-1 35 0,-1-52-20,0-1-1,0 0 0,0 0 1,-1 1-1,1-1 0,-1 0 1,1 0-1,-1 0 0,0 0 1,0 0-1,0 0 0,0 0 1,0 0-1,0 0 0,-1 0 1,1 0-1,-1-1 0,-2 3 1,0-1-2,1 0 1,-1-1 0,0 0 0,0 0 0,-1 0 0,1 0 0,0 0 0,-9 1 0,-8 0-21,0-1 0,0 0 0,-28-2-1,28-1-25,17 1 47,-24 0-72,28 0 78,-1 0-1,0 0 1,0 0 0,1 0 0,-1 0 0,0 0-1,0 0 1,1 0 0,-1 0 0,0-1 0,1 1 0,-1 0-1,0 0 1,1-1 0,-1 1 0,0 0 0,1-1-1,-1 1 1,0-1 0,1 1 0,-1-1 0,1 1-1,-1-1 1,0 0 0,2 3-9,-1 0 0,0 1-1,1-1 1,0 0 0,-1 0-1,1 0 1,0 0 0,0 0 0,0 0-1,0 0 1,1 0 0,-1 0 0,1 0-1,-1-1 1,4 4 0,6 7 12,183 262 413,-178-251-626,16 32 0,-32-53 107,1 1 1,0-1 0,-1 0-1,1 1 1,-1-1-1,0 1 1,0-1 0,0 1-1,0 3 1,0-1-425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31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1 240,'0'0'3649,"0"112"-3441,0-70-96,0 0-80,0-10-8,0-7-24,0-9 0,0-6-64,0-39-1288,0-6 319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63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1 280 800,'0'0'2145,"39"-19"-2073,-19-16-32,19-7-40,0-9-32,-9-4-248,-21 10-225,-9 13-783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2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0 600,'0'0'2238,"0"20"-2086,9 236 525,2 410-460,-11-595-375,0-70 115,0-8 21,1-8 12,0-1 1,1 1-1,1-1 1,8-27-1,30-64-54,-20 53 38,-13 33 16,121-279-21,-127 298 31,-1 0 1,0 0-1,1 0 0,0 0 0,-1 0 1,1 0-1,0 0 0,0 1 1,0-1-1,0 1 0,0 0 0,1-1 1,-1 1-1,0 0 0,0 0 0,1 0 1,-1 1-1,1-1 0,-1 0 1,1 1-1,-1 0 0,1-1 0,-1 1 1,1 0-1,-1 1 0,4-1 1,-1 1 2,1 0 1,0 0 0,-1 1 0,1-1 0,-1 1 0,0 0 0,1 1 0,-1-1 0,0 1 0,6 5 0,7 6 27,-1 1-1,-1 1 1,23 27 0,-34-37-22,0 1 1,0 0-1,0 0 0,-1 0 1,0 1-1,0 0 0,-1-1 0,0 1 1,-1 1-1,0-1 0,0 0 1,1 16-1,-3-22-5,0 0 0,-1 0 0,1 0 0,-1 0 0,1 0 0,-1 0 0,0 0 0,0 0 0,0-1 0,0 1 0,0 0 0,0 0 0,0-1 0,-1 1 0,1 0 0,-1-1 0,1 0 0,-1 1 0,1-1 0,-1 0 0,0 0 0,0 0 0,0 0 0,1 0 0,-1 0 0,0 0 0,0-1 0,0 1 0,0-1 0,-4 1 0,-8 2-2,0-1 0,-1-1 1,-19 0-1,18-1-8,-120 1-199,136-1 206,0 0-1,0 1 0,0-1 1,0 0-1,0 0 0,0 1 1,0-1-1,0 0 0,0 0 1,-1 1-1,1-1 0,0 0 0,0 0 1,0 1-1,0-1 0,0 0 1,0 0-1,1 1 0,-1-1 1,0 0-1,0 0 0,0 1 1,0-1-1,0 0 0,0 0 1,0 0-1,0 1 0,1-1 0,-1 0 1,0 0-1,0 0 0,0 1 1,0-1-1,1 0 0,-1 0 1,0 0-1,0 0 0,1 1 1,-1-1-1,0 0 0,0 0 0,1 0 1,33 30 39,1-2-1,58 35 1,5 3-34,-93-62-152,0-1 1,0 0-1,1 0 0,0 0 0,0-1 1,0 1-1,0-1 0,0-1 0,11 2 1,3-2-1204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70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3 944,'0'0'1750,"5"0"-1715,27-1 106,-17 0-47,0 1 0,0 0 0,0 1 1,27 5-1,-38-6-80,-1 1 1,0 0 0,1 1 0,-1-1 0,0 0 0,1 1 0,-1 0 0,0 0 0,0 0-1,-1 0 1,1 0 0,0 1 0,-1-1 0,1 1 0,-1 0 0,0-1 0,0 1-1,0 0 1,0 0 0,0 1 0,-1-1 0,1 0 0,-1 0 0,0 1 0,1 6-1,1 1 19,-2 1 0,0-1 0,0 0 0,-1 1 0,0-1-1,-1 1 1,-4 15 0,4-21-37,-1 0 1,1 0-1,-2 0 1,1-1-1,-1 1 1,1-1-1,-1 0 0,-1 0 1,1 0-1,-1 0 1,0 0-1,0-1 1,0 0-1,-1 0 0,-8 7 1,1-3-19,6-3-8,0-1 0,0 0-1,0 0 1,0-1 0,-1 0 0,-10 4-1,16-7 63,20 0-10,24 0-10,-14-2 32,0 2-1,0 2 1,0 0 0,-1 2 0,38 9 0,-65-13-75,0 0 0,-1 0 1,1 0-1,-1 1 1,1-1-1,0 0 0,-1 0 1,1 1-1,-1-1 1,1 0-1,-1 1 0,1-1 1,-1 1-1,1-1 1,-1 0-1,1 1 1,-1-1-1,0 1 0,1-1 1,-1 1-1,0-1 1,1 1-1,-1 0 0,0-1 1,0 1-1,0-1 1,1 1-1,-1 0 1,0-1-1,0 1 0,0-1 1,0 1-1,0 0 1,0-1-1,0 1 0,0 0 1,0-1-1,-1 1 1,1-1-1,0 1 0,0 0 1,0-1-1,-1 1 1,1-1-1,-1 1 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1.94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 42 600,'0'0'2335,"-3"-7"-1987,-10-20-21,10 20 296,32 7-4072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29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13 2008,'0'0'1841,"0"-13"-2177,20 23-1025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6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69 42 1672,'0'0'2841,"-69"-41"-3177,108 41-992,1 0 735,-21 0-599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1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31 20 632,'0'0'2714,"-5"-5"-2542,4 3-168,0 1 0,1 0-1,-1 0 1,0 0 0,0 0-1,0 0 1,0 0 0,-1 0 0,1 1-1,0-1 1,0 0 0,0 0 0,-1 1-1,-1-1 1,3 1-3,0 0-1,-1 0 1,1 0-1,-1 0 1,1 1-1,0-1 1,-1 0-1,1 0 1,0 0 0,-1 1-1,1-1 1,0 0-1,-1 1 1,1-1-1,0 0 1,-1 1 0,1-1-1,0 0 1,0 1-1,0-1 1,-1 0-1,1 1 1,0-1-1,0 1 1,0-1 0,0 0-1,0 1 1,0-1-1,0 1 1,0-1-1,0 0 1,0 1-1,-1 12 1,1-1-1,1 0 1,3 20-1,29 129 88,-1-5 19,-20-47-48,-4 164 1,-9-234-77,-1 0 0,-2 0 1,-2 0-1,-1-1 1,-2 0-1,-20 53 0,23-70-35,3-7-10,1-13 8,2-6-23,2-14 69,1 0 1,1 0-1,1 0 0,0 1 1,2-1-1,0 1 0,14-26 0,-5 9-2,148-352 22,-157 368 18,-7 18-28,0 0-1,1-1 1,-1 1 0,0 0 0,1 0 0,-1 0 0,1 0 0,-1 0 0,1-1-1,-1 1 1,1 0 0,0 0 0,0 0 0,-1 1 0,1-1 0,0 0-1,0 0 1,0 0 0,0 1 0,0-1 0,0 0 0,0 1 0,0-1 0,0 1-1,0-1 1,1 1 0,-1-1 0,0 1 0,0 0 0,0 0 0,1 0-1,-1-1 1,0 1 0,0 0 0,0 1 0,3-1 0,9 0-1,1 1 0,-1 0 0,1 1 1,-1 0-1,0 1 0,1 1 0,-1 0 0,-1 0 1,1 2-1,-1-1 0,0 2 0,0-1 0,-1 2 0,1 0 1,-2 0-1,1 1 0,-1 0 0,13 15 0,-23-23-1,1 0 0,0-1 0,-1 1 0,1 0 0,-1 0 0,1 0-1,-1 0 1,0 0 0,1 0 0,-1 0 0,0 0 0,1-1 0,-1 1-1,0 0 1,0 0 0,0 0 0,0 0 0,0 0 0,0 0 0,0 0-1,0 0 1,-1 0 0,1 0 0,0 0 0,0 0 0,-1 0 0,1 0-1,-1 0 1,1 0 0,-1 0 0,1-1 0,-1 1 0,1 0 0,-1 0-1,0-1 1,0 1 0,1 0 0,-1-1 0,0 1 0,0-1 0,0 1-1,1-1 1,-1 1 0,0-1 0,0 1 0,0-1 0,0 0 0,-2 1-1,-8 3 1,0-1 0,0 0-1,-17 2 1,14-3-4,-26 4-25,-1-2-1,-61-1 0,99-3 166,5 13 8,-2-12-144,0 0-1,0 0 1,0 0-1,0 0 1,0-1-1,0 1 1,0 0-1,0 0 1,0 0 0,1 0-1,-1-1 1,0 1-1,0 0 1,1 0-1,-1 0 1,1-1-1,-1 1 1,1 0-1,0 0 1,21 27 35,34 31 0,-13-15 51,6 8-2,67 77-4,-111-122-205,1 0 0,-1 0-1,0 0 1,-1 1 0,0 0 0,0 0 0,-1 0 0,0 0-1,0 0 1,0 1 0,-2 0 0,1-1 0,0 12 0,-2-6-1044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5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1 632,'0'0'2542,"6"23"-2235,4 9-209,4 11 118,13 70-1,-22-88-147,1 27 11,-6-51-79,0 0 1,0 0-1,0 0 1,0 0-1,0 0 1,0 1-1,1-1 1,-1 0-1,0 0 1,1 0-1,-1 0 1,0 0-1,1 0 1,0 0 0,-1 0-1,1 0 1,-1 0-1,1 0 1,0 0-1,0 0 1,1 2-8,-2-2-38,18-3-151,-12 0 183,-1-1 0,1 0 1,-1-1-1,0 1 0,0-1 1,-1 0-1,1-1 0,7-7 1,5-6-1,-10 12 24,0 0-1,0 0 1,0 1 0,1 0 0,0 0 0,0 1 0,9-4-1,-16 8 2,1 0 0,-1-1-1,0 1 1,1 0-1,-1 0 1,0 0-1,1 0 1,-1 0 0,0 0-1,1 1 1,-1-1-1,0 0 1,1 1-1,-1-1 1,0 1-1,0-1 1,1 1 0,-1 0-1,0 0 1,0-1-1,0 1 1,0 0-1,0 0 1,0 0-1,2 2 1,21 35 204,-13-20-127,41 75 190,-19-32-205,17 34-246,-50-95 143,0 0 0,0 0 0,0 1 0,0-1 0,-8 3-875,8-3 875,0-1 0,0 1 0,-1 0 0,1 0 0,-2 0-181,-24 0-964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4.55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340 1473 776,'0'0'2119,"-6"-7"-2016,-17-21-68,23 27-35,1 1-1,0-1 1,0 0 0,-1 1 0,1-1 0,0 1 0,0-1 0,0 1 0,0-1 0,0 1 0,0 0 0,0-1 0,0 1-1,0 0 1,0 0 0,0 0 0,0-1 0,0 1 0,0 0 0,0 1 0,0-1 0,0 0 0,1 0 0,38 0 33,-35 0-19,13 0 21,0 0 0,0-1-1,0-1 1,0-1 0,0-1 0,-1 0 0,1-1-1,-1-1 1,21-11 0,-19 9-13,-12 6-14,0 0 0,0-1 0,-1-1 0,0 1 0,1-1-1,9-8 1,-15 10 0,0 0-1,-1-1 0,1 1 1,-1 0-1,1-1 0,-1 1 0,0-1 1,0 1-1,0 0 0,0-1 1,0 1-1,-1-3 0,0-5 10,1-34 13,1 3-3,-2 0 1,-11-74-1,-74-233-16,0 20-4,54 215 2,26 92 32,1 0 0,2-1-1,0 0 1,1 0 0,1 0 0,1-23 0,-21 45 1065,-56-4-567,-116-21-1,84 9-657,92 10-756,17 6 851,0 0 0,0-1 0,0 1 1,0 0-1,0 0 0,0-1 0,0 1 1,0 0-1,0-1 0,0 1 0,0 0 1,0 0-1,0-1 0,0 1 0,0 0 0,0 0 1,0-1-1,0 1 0,1 0 0,-1 0 1,0-1-1,0 1 0,0 0 0,0 0 1,1-1-1,-1 1 0,0 0 0,0 0 0,0 0 1,1 0-1,-1-1 0,0 1 0,1 0 1,31-16-1467,-23 12 970,30-20-1891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5.12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176 793 280,'0'0'1866,"-7"-2"-1662,-25-3 121,31 5-291,0-1-1,0 1 0,1-1 1,-1 1-1,0-1 1,1 1-1,-1-1 0,0 0 1,1 1-1,-1-1 1,1 0-1,-1 0 0,1 1 1,0-1-1,-1 0 1,1 0-1,0 0 0,-1 1 1,1-1-1,0 0 1,0 0-1,0 0 0,0 0 1,0 0-1,0 1 1,0-1-1,0 0 0,0-1 1,0-39-7,1 26-3,-1 5-24,2 0-1,-1 0 1,1 0-1,1 1 1,-1-1-1,2 1 1,-1-1-1,10-15 1,48-71-9,-44 72 8,18-24 9,-19 26 3,0-1 0,13-25 0,-27 45 13,0-1 1,-1 0-1,1 1 0,-1-1 0,0 0 0,0 0 1,0 0-1,-1 0 0,0 0 0,1-1 1,-2-4-1,3 0-30,0 0 0,0 0 1,1 0-1,0 0 0,7-14 0,-10 23 6,7-14 5,-5 13 54,-1-1 1,0 0 0,0 0 0,0 0-1,0 0 1,0 0 0,-1 0-1,1 0 1,-1 0 0,1 0-1,-1-1 1,0 1 0,1-3-1,-42-17 231,-51-16-147,34 15 51,1-2 0,-76-46 0,147 82-1158,-1 1 0,15 16 0,-24-24 798,33 31-945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6.3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157 764 112,'0'0'1466,"-2"-4"-1152,-3-6-160,3 6-54,0 0 0,1 1 0,-1-1 0,1 0 0,0 0 0,0 0 0,0 0 0,0 0 0,1 0 0,-1-4 0,2 3-93,-1 0 0,1 0 0,0 0 0,0 0-1,0 0 1,0 0 0,1 0 0,0 0 0,0 0 0,1 1 0,-1-1 0,1 1 0,0 0-1,7-8 1,3-2-12,1 1 0,29-20-1,-7 5 15,65-51 23,29-24 28,-116 84 115,-14 18-147,0 1 0,0-1 0,1 0 0,-1 1 0,0-1 0,0 1 0,0-1 0,0 0 0,0 1 0,-1-1 0,1 1 0,0-1 0,0 1 0,0-1 0,0 0 0,-1 1 0,1-1 0,0 1 0,-1-1 0,1 1 0,0-1 0,-1 0 0,-3-2 107,1 1-1,-1 0 1,0 0 0,0 0 0,0 0-1,0 0 1,-7-1 0,-10-5-445,-56-26 335,1-3 1,-111-74-1,160 92 162,-42-41 1,59 43-109,5 8-39,-1 3-40,4 5-53,18 5-1490,76 48 243,-43-28 193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7.6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111 689 32,'0'0'1375,"12"-7"24,14-42-1205,26-66-1,13-25-176,6 9-17,-69 128-30,6-15 758,-19 11 313,-8-1-1230,-56-34 335,1-2 0,-71-59 0,143 102-189,-1-1-1,1 1 1,0-1-1,0 0 1,0 0-1,0 0 1,0 0-1,1 0 1,-4-4-1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2.2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 23 160,'0'0'213,"-7"4"-109,-25 12 2241,36-15-2328,1 0-1,0 0 1,0 0 0,0 0-1,0-1 1,0 0 0,0 0-1,7-1 1,7 0 33,32 2 96,-18 0-10,0-1-1,-1-2 1,64-11-1,-86 11-104,26-7 93,0 1 0,0 2 1,39-1-1,-74 7-100,1 0-14,5 0-8,-6 0 8,-6 0-242,-50 2-466,17 6-47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4.7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423 1245 528,'0'0'1755,"-22"0"-1541,-5-1-131,3 0 68,0 0 0,0 2 0,-32 5 1,14-4 1256,41-2-1408,0 0-1,0 0 1,-1 0 0,1 0-1,0 0 1,0 0 0,0 0-1,0-1 1,0 1 0,0 0-1,0-1 1,0 1 0,1-1-1,-1 1 1,0-1 0,0 0-1,0 1 1,0-1 0,1 0-1,-1 1 1,0-1-1,0 0 1,1 0 0,-1 0-1,1 0 1,-1 0 0,1 0-1,-1 0 1,1 1 0,0-1-1,-1-1 1,1 1 0,0 0-1,0-1 1,-1-1 1,1 1 0,-1 0 1,1 0-1,-1 0 0,0 0 0,0 0 0,0 0 0,0 0 1,0 0-1,-2-1 0,-8-18-7,-6-58 9,3 0-1,-4-110 1,2 22-26,-44-238-37,57 388 68,0 1 0,-1 0 0,0 0 0,-10-22 0,13 38-2,1-1 0,0 1 0,0-1 0,0 1 0,-1-1-1,1 0 1,0 1 0,0-1 0,0 1 0,0-1 0,0 1 0,0-1 0,0 0 0,0 1 0,0-1 0,0 1 0,0-1-1,1 0 1,-1 1 0,0-1 0,0 1 0,0-1 0,1 1 0,-1-1 0,0 1 0,1-1 0,-1 1 0,1-1 0,-1 1-1,0-1 1,1 1 0,-1 0 0,1-1 0,-1 1 0,1 0 0,-1-1 0,1 1 0,-1 0 0,1 0 0,0-1 0,-1 1-1,1 0 1,-1 0 0,1 0 0,-1 0 0,1 0 0,0 0 0,-1 0 0,1 0 0,-1 0 0,2 0 0,4-1 27,200-62 150,52-14-35,-354 144-2938,29-29 675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6.00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45 256,'0'0'1706,"0"-7"-1466,0-23-32,0 22 87,0 14-207,1 13-77,2-1 0,0 0 0,6 20-1,4 25 33,3 75 40,-2 198 98,-24-386-59,10-153-234,0 190 111,1 0 1,0 1 0,1-1 0,1 1-1,0-1 1,0 1 0,1 0-1,1 0 1,0 0 0,1 1 0,12-19-1,-14 24 2,1 0-1,-1 0 0,1 0 0,1 1 0,-1-1 1,1 1-1,0 1 0,0-1 0,1 1 1,-1 0-1,1 0 0,0 1 0,0 0 0,0 0 1,1 1-1,-1 0 0,0 0 0,1 1 1,-1 0-1,13-1 0,-13 2 2,-1 0 1,1 0-1,-1 1 0,1 0 1,-1 0-1,10 3 0,-12-2 2,0 0 0,0 1 0,0-1 0,0 1 0,0 0-1,-1 0 1,1 0 0,-1 0 0,0 1 0,3 4 0,-2-4 1,0 0-1,0 1 1,-1-1 0,0 1 0,0 0 0,0 0 0,0 0 0,-1 0 0,0 1 0,0-1-1,0 1 1,-1-1 0,0 1 0,1 7 0,-7-12 22,-1 0-1,0 0 1,1-1-1,-1 1 1,-10-2-1,11 1-10,-103 0 37,107 0-53,0-1 0,0 1 0,0 0 0,1 0 0,-1 0 0,0 0 0,0 1 0,0-1 0,0 0 0,0 0 0,0 0 0,0 1 0,0-1 0,0 1 0,0-1 0,0 0 0,1 1 0,-1 0 0,0-1 0,-1 2 0,2 8-5,1-8 3,-1 21 2,3 64 30,-2-78-23,0-1 0,1 1 1,0-1-1,1 0 0,0 1 0,0-1 1,1 0-1,5 7 0,3 4 17,1-2 0,1 1 0,0-2 0,1 0 0,1-1 0,26 20 0,-37-31-69,-1 0-30,1-1 0,-1 1 0,1-1 1,-1 0-1,1-1 0,0 1 0,0-1 1,1 0-1,-1 0 0,0 0 0,1-1 0,-1 1 1,1-1-1,5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07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1 168,'0'0'2383,"0"2"-2289,0 299-29,0-377-732,0 19-288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85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1 286 616,'0'0'904,"20"0"-856,-11-10-8,11-15 24,9-10-8,1-7-32,-1-10-24,-9-15-176,-10 13-344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1.9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4 272,'0'0'1735,"0"-4"-1503,8 256 719,-5 34-888,-4-165-51,-4-38-3,2-70-5,1-55-7,5 11-4,1 0 0,2 0-1,1 1 1,1-1-1,1 2 1,15-30-1,-20 48 5,37-82-10,-36 84 8,0 1 0,0-1 0,1 1 0,0 0 0,0 1 0,1-1 0,14-11 0,-17 16 0,1 0-1,0 0 0,0 1 0,0 0 0,0 0 1,1 0-1,-1 1 0,1 0 0,-1 0 0,7 0 0,59 0-74,-37 2 66,-22-1 21,-1 1-1,1 1 1,-1 0 0,1 0 0,-1 1 0,0 1 0,0 0 0,-1 0-1,1 1 1,-1 1 0,0-1 0,0 2 0,11 8 0,-20-14-6,0-1 1,0 1-1,-1-1 1,1 1-1,0 0 0,-1-1 1,1 1-1,0-1 1,-1 1-1,1 0 1,-1 0-1,1-1 1,-1 1-1,0 0 1,1 0-1,-1 0 1,0 0-1,1-1 1,-1 2-1,0-1 2,0 0 0,0-1 0,-1 1 0,1-1 0,0 1 0,0 0 1,-1-1-1,1 1 0,0-1 0,-1 1 0,1-1 0,-1 1 0,1-1 0,0 0 0,-1 1 0,1-1 0,-1 1 0,1-1 1,-1 0-1,0 0 0,0 1 0,-39 11 133,29-10-121,-41 11 18,-2-3 0,1-2 0,-100 2 0,157 1-175,3-3 126,1-1 0,0-1 0,11 8 0,14 11 59,-5-1 9,168 157 157,-180-163-217,-5-6-29,0-1 1,0 0 0,20 14 0,-29-24-62,0 0-1,1 0 1,-1 0-1,0 0 1,1-1 0,-1 1-1,1-1 1,-1 1-1,1-1 1,0 0 0,3-1-1,-2 1-79,8 0-877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2.48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1 472,'0'0'1454,"19"0"-1240,65 0-19,-80 0-172,1 0 0,0 0 0,0 0 0,0 0 0,-1 1 0,1 0 0,0 0-1,0 0 1,-1 1 0,1-1 0,-1 1 0,0 0 0,1 1 0,-1-1 0,0 1 0,0 0 0,0 0 0,-1 0-1,1 0 1,-1 0 0,0 1 0,0 0 0,0 0 0,0 0 0,0 0 0,1 5 0,-1-1-5,0 1 1,0 0 0,-1 0 0,-1 0-1,1 0 1,-2 0 0,1 1-1,-1-1 1,0 0 0,-1 0-1,-2 12 1,1-16-11,1 0 0,-1 0 0,0 0-1,0 0 1,0 0 0,-1 0 0,1-1 0,-1 1 0,0-1 0,-1 0-1,1 0 1,-1 0 0,0 0 0,0-1 0,0 1 0,0-1 0,0 0 0,-9 4-1,10-3-181,10 1 134,9 1 54,11 2-18,1-2 0,1-1-1,40 2 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6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6 280,'0'0'2413,"1"-1"-2405,0 0 0,1 1 0,-1-1 0,0 1 0,0-1 0,0 1 0,0 0 0,1-1 0,-1 1 0,0 0 1,0 0-1,1 0 0,-1 0 0,2 0 0,5 7-444,-6 0-310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94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1616,'0'0'2465,"19"0"-2529,-9 0-272,10 0-96,29 3-176,0 0-217,0-3-895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28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1512,'0'0'3441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7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12 19 392,'0'0'2099,"-2"-4"-1853,-5-11-74,4 22-57,4 39-15,0-15-93,20 234 376,-1-53-230,-12 194-223,-8-440-6,2 1 0,1-1 0,2 0 0,16-61 0,-11 63 49,36-102-23,-39 117 49,0 1 1,2-1-1,0 1 1,1 1-1,19-24 1,-24 34 3,0 1-1,0 0 1,0 1 0,0-1 0,1 1 0,0 0 0,-1 0 0,1 1-1,0 0 1,0 0 0,0 0 0,0 0 0,1 1 0,-1 0 0,0 1 0,1-1-1,-1 1 1,0 1 0,10 0 0,-13 0 3,0 0-1,-1 0 1,1 0-1,-1 1 1,1-1-1,-1 1 1,0-1-1,0 1 1,0 0-1,1 0 1,-2 0-1,1 0 1,0 0-1,0 0 1,-1 1-1,1-1 1,-1 1 0,1-1-1,-1 1 1,0-1-1,1 6 1,1 1 10,0 0 1,0 0 0,-1 0 0,0 0 0,0 17 0,-2-12-4,1-8-4,-1 1 0,0-1 0,-1 0 0,1 0 0,-1 1 0,0-1 0,-3 6-1,3-10-2,-1 1-1,1 0 1,-1-1 0,0 1-1,0-1 1,0 0-1,0 0 1,0 0-1,-1 0 1,1 0-1,0 0 1,-1-1-1,0 1 1,1-1-1,-1 1 1,0-1-1,-5 1 1,-10 3 21,0-1 1,-1-1-1,0 0 1,0-2-1,-33-1 1,42 0 215,10 8-231,1-4-18,-1 0 0,1 0 0,0 0 0,0 0 0,1-1 0,-1 1 0,1 0 0,0-1 0,0 1 0,0-1 0,0 0 0,4 4 0,39 42 43,-25-28-3,85 85 88,24 28-293,-119-120-85,-8-10-197,-2-4 402,0 0 1,0 1 0,0-1-1,0 1 1,0-1-1,0 1 1,0-1 0,0 1-1,0-1 1,0 1 0,0-1-1,0 1 1,0-1-1,0 1 1,0-1 0,-1 0-1,1 1 1,0-1-1,0 1 1,0-1 0,-1 1-1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22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0 880,'0'0'2345,"0"11"-2211,0 169 273,0-178-431,0-5-209,1-4 212,0 0 0,1 0 1,0 0-1,0 1 0,0-1 1,1 0-1,0 1 0,0 0 1,1-1-1,0 2 0,0-1 1,0 0-1,1 1 0,0-1 1,7-5-1,-11 11 22,0-1 0,0 0 0,0 1-1,0-1 1,0 1 0,0 0 0,0-1 0,0 1 0,0 0 0,0-1 0,0 1-1,0 0 1,0 0 0,0 0 0,0 0 0,0 0 0,0 0 0,0 0-1,0 0 1,0 1 0,0-1 0,0 0 0,0 1 0,0-1 0,0 1-1,0-1 1,0 1 0,0-1 0,0 1 0,0-1 0,0 2 0,30 25 196,-25-20-177,6 5-5,0 2 0,-1 0 0,-1 0 1,0 1-1,0 1 0,-2-1 0,0 1 0,-1 1 0,0-1 0,5 26 0,-10 2-834,-2-30-151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93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58 1335 416,'0'0'2743,"27"-6"-2505,91-17-61,-93 19-89,-1 1 0,1 1 1,48 3-1,-24 1-33,-47-2-35,8-10 244,-9 0-252,0 1-1,0 0 0,2 0 1,-1 0-1,6-12 1,5-23 2,0-28 1,-4-2 0,1-77 0,-14-150-40,-18 102-22,6 79-5,-12-74 23,27 154 112,-1 39 15,0 0 1,1 0 0,-1 0-1,0 1 1,0-1-1,1 1 1,-1-1 0,0 1-1,0 0 1,0-1 0,0 1-1,0 0 1,0 0 0,0 1-1,0-1 1,-2 1-1,0-1-107,-358 0 398,429-16-4526,-28 9 3030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8.90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226 694 184,'0'0'1471,"-13"2"-1231,-39 9-12,39-8 804,24-20-1038,30-21 12,-29 28-3,0-1 0,20-22-1,17-9 36,-42 34-35,0 1-1,0 0 1,1 0 0,0 1 0,12-7 0,-19 10 33,0 0-1,-1 0 1,1 0-1,-1 0 1,0 0 0,0-1-1,0 1 1,0 0 0,-1-5-1,1 3-19,0-2 37,0 1 0,0-1 0,-1 1 1,0-1-1,0 1 0,0 0 0,-1-1 0,0 1 0,0 0 0,0 0 0,-6-9 1,-13-19 86,-1 1 1,-2 2 0,0 0-1,-3 2 1,-32-29 0,-8-10 187,42 39-204,15 16-72,-1 1 0,-1 0 0,0 1 0,-16-11 0,27 21-123,231 178-3129,-195-149 2167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22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1 665 8,'0'0'1543,"0"4"-1386,1 7-13,3-13 168,8-22 268,-5 7-615,22-42 266,37-84 62,-41 81-222,71-206 112,-95 265-171,4-14 94,-1 1-1,-1 0 1,0-1 0,0-19 0,4 44-46,-4 0-72,0 1 1,-1-1 0,3 15-1,0 2 15,49 229 244,-51-244-242,10 42 25,-12-48-34,1 1 0,0-1 0,0 1 1,0-1-1,0 0 0,1 0 0,0 0 1,4 5-1,-7-9-2,1 1 0,-1-1 0,0 0-1,1 0 1,-1 0 0,1 1 0,-1-1 0,1 0 0,-1 0 0,1 0 0,-1 0 0,1 0 0,-1 0-1,1 0 1,-1 0 0,1 0 0,-1 0 0,1 0 0,-1 0 0,1 0 0,-1 0 0,0 0-1,1 0 1,-1-1 0,1 1 0,-1 0 0,1 0 0,-1-1 0,1 1 0,-1 0 0,0 0 0,1-1-1,-1 1 1,0-1 0,1 1 0,-1 0 0,0-1 0,1 0 0,12-19-41,63-171 104,-21 51-86,-29 68 14,-20 64 36,-4 7 22,-1 3 46,0-1-82,1 1-1,-1-1 1,0 1-1,0 0 1,0-1-1,0 1 1,0 0-1,0 0 1,-1 0-1,1 0 1,-1-1-1,1 1 1,-1 4-1,4 8 7,49 186 368,18 58-458,-69-249-32,1-1 1,0 0-1,1-1 0,0 1 0,8 13 0,-9-17 1,1 0 1,-1 0-1,1-1 0,0 1 0,0-1 0,0 0 1,0 0-1,0-1 0,1 1 0,4 1 0,17 8-915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6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252 45 816,'0'0'3250,"-6"-5"-2880,1 2-311,4 1-44,-1 0-1,0 1 1,0-1-1,0 0 1,-1 1-1,1 0 1,0 0 0,-1-1-1,1 1 1,0 1-1,-1-1 1,1 0-1,-1 0 1,0 1 0,1 0-1,-1-1 1,1 1-1,-1 0 1,0 0-1,-3 1 1,-6 4 5,-1 1 0,1 0-1,0 1 1,1 0 0,-12 10-1,7-5-21,5-5-5,1 1 0,0 0 0,1 1 0,-9 11 1,15-17-3,0 1 0,0 0 0,0 0 0,0 0 1,1 0-1,0 1 0,0-1 0,0 1 1,0-1-1,1 1 0,0 0 0,0 0 0,-1 7 1,2-4-6,0-3-9,0 0 0,0 0 0,0 0 0,1 0 0,2 9 0,-3-12 7,1 0 0,0-1-1,0 1 1,0-1-1,0 1 1,0-1-1,0 1 1,0-1 0,0 0-1,1 1 1,-1-1-1,0 0 1,1 0 0,-1 0-1,1 0 1,0 0-1,-1 0 1,1-1-1,0 1 1,2 0 0,1 1-29,1 0 1,0-1-1,0 0 1,-1 0-1,1-1 1,0 1 0,0-1-1,6-1 1,-9 1 39,0-1 1,1 0 0,-1 1-1,0-1 1,0 0 0,0-1-1,0 1 1,-1 0 0,1-1-1,0 0 1,-1 1 0,1-1-1,-1 0 1,1 0 0,-1-1-1,3-3 1,6-11 23,0 0-1,-2 0 0,0-2 1,-1 1-1,-1-1 1,0 0-1,-2 0 0,0-1 1,3-31-1,-1 17 941,-6 41-970,2-1-1,-1 1 1,1 0-1,0-1 1,0 0 0,0 0-1,1 0 1,8 10-1,-12-16 12,11 16-65,2-1 1,-1 0-1,2-1 0,0-1 0,1 0 0,0-1 0,1 0 0,28 15 0,-36-23-56,0-1 0,1 1 0,-1-2 0,17 4-1,-22-5 52,0-1 0,1 1 0,-1-1 0,0 0 0,1 0 0,-1 0 0,0-1 0,1 1-1,-1-1 1,0 0 0,0 0 0,1 0 0,-1 0 0,0-1 0,0 1 0,4-3 0,-3 0-142,0 0 1,0 0 0,-1 0-1,6-9 1,-9 13 203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02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0 544,'0'0'2851,"1"23"-2669,5 35 98,17 79 0,-4-46-337,-3 1-1,-5 0 1,-1 111 0,-10-160-912,-7-63 317,-4-17 533,2 5 388,1-1 0,1 0-1,1 0 1,-1-45-1,13 76-136,92-7 48,119-8-1182,-184 17-75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36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150 309 992,'0'0'2431,"0"9"-2075,0 29 45,0-37-382,0-1 0,0 0 1,0 1-1,0-1 1,0 1-1,0-1 1,0 0-1,0 1 1,0-1-1,0 1 1,-1-1-1,1 0 0,0 1 1,0-1-1,0 0 1,0 1-1,-1-1 1,1 0-1,0 1 1,0-1-1,-1 0 1,1 0-1,0 1 0,-1-1 1,1 0-1,0 0 1,-1 1-1,1-1 1,0 0-1,-1 0 1,1 0-1,0 0 1,-1 0-1,1 1 0,-1-1 1,1 0-1,0 0 1,-1 0-1,1 0 1,-1 0-1,1 0 1,0 0-1,-1-1 1,-13-3 69,7-2-74,0 0-1,0-1 0,1 0 1,0 0-1,0-1 1,0 1-1,1-1 1,-4-9-1,0 2-12,1 3-23,1 0 0,0-1 1,1 0-1,1 0 0,0 0 0,0-1 0,2 1 0,-1-1 0,2 0 1,0 0-1,0-1 0,2 1 0,1-27 0,0 39-4,-1-1 0,1 1 1,0 0-1,0-1 0,-1 1 0,2 0 0,-1 0 1,0 0-1,0 0 0,1 0 0,-1 0 1,1 0-1,0 0 0,-1 1 0,1-1 0,0 0 1,0 1-1,0 0 0,0-1 0,0 1 0,0 0 1,3-1-1,3-1-83,0 0 0,0 1 1,0 0-1,1 1 0,10-2 1,-4 2-156,0 0 1,0 1-1,1 1 1,-1 0-1,21 5 1,-27-3-52,-1 0 1,0 1 0,9 4-1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70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181 478 1768,'0'0'1985,"24"69"-1913,-24-46-8,0-10-56,0-2-8,0-24-736,-16-21 16,0-17-841</inkml:trace>
  <inkml:trace contextRef="#ctx0" brushRef="#br0" timeOffset="1">24 15 608,'0'0'2689,"-24"-15"-2833,24 30-104,24 3 16,0 0-185,7 3-95,0-8-64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0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1240,'0'0'3288,"11"11"-3098,136 149 436,-50-47-278,87 109-181,-113-132-645,-71-117-2811,-7 3 1469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47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565 0 416,'0'0'3302,"-24"27"-2927,22-26-367,-178 211 801,-122 167 60,246-298-1044,59-104-1352,24-18 200,4-9-15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0.51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4 672,'0'0'1619,"0"7"-1427,1 1-177,1 1-1,0-1 0,0 1 0,1-1 1,1 0-1,-1 0 0,1 0 1,0-1-1,1 0 0,0 1 1,6 6-1,11 20 73,91 177 124,10 17-186,-120-223-25,0 0 0,0 0 0,1 0 0,0 0 0,0-1 1,0 0-1,7 6 0,-9-9-1,-1 0 1,1-1-1,-1 1 1,1 0-1,-1 0 1,1-1-1,0 1 1,0-1-1,-1 1 1,1-1-1,0 0 0,0 0 1,0 1-1,-1-1 1,1-1-1,0 1 1,0 0-1,0 0 1,-1-1-1,1 1 1,0-1-1,-1 1 1,1-1-1,0 0 1,-1 0-1,1 1 1,-1-1-1,1 0 1,-1-1-1,1 1 0,1-2 1,25-25 57,-2-1 1,0-1-1,25-40 0,-17 23-2,205-292 89,-230 325-143,-2 5 1,-3 5-2,-1 0 0,0-1 0,-1 1 0,1 0 0,-1-1 0,1 1 0,-1-1 0,-1 0 0,1 0 0,1-5 0,-3 9-50,0 15-674,-4 7-36,-12 5-523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02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334 1 736,'0'0'1432,"-18"0"-1286,-59 1-2,71 0-131,0-1 0,1 1 0,-1 0-1,1 1 1,-1-1 0,1 1 0,-1 0 0,1 0 0,0 1 0,0 0 0,0 0 0,0 0 0,1 0 0,-1 1-1,1-1 1,0 1 0,-5 7 0,-18 13 14,15-14-23,0 1 0,0 0 1,1 1-1,0 0 1,-12 18-1,19-23-10,-1 1 1,1 0-1,0 0 1,1 0-1,0 0 1,0 0-1,1 1 1,0-1-1,0 1 1,1 0-1,-1 12 1,2-20 1,0 0 0,0 0 0,0 0 1,0 0-1,0 0 0,0 0 0,0-1 1,1 1-1,-1 0 0,0 0 0,0 0 0,1 0 1,-1 0-1,1 0 0,-1 0 0,1 0 1,-1-1-1,1 1 0,-1 0 0,1 0 1,0-1-1,-1 1 0,1 0 0,0-1 1,0 1-1,-1-1 0,1 1 0,0-1 1,0 1-1,0-1 0,0 0 0,0 1 1,0-1-1,0 0 0,0 0 0,0 1 1,0-1-1,0 0 0,0 0 0,-1 0 0,1 0 1,0 0-1,0-1 0,0 1 0,0 0 1,0 0-1,1-1 0,7 1 7,-1-1-2,0 0 0,0 0 0,0-1-1,0 0 1,0 0 0,0-1 0,0 0-1,-1 0 1,1-1 0,-1 0 0,0-1-1,0 1 1,0-1 0,-1 0 0,0-1 0,0 0-1,0 0 1,-1 0 0,9-13 0,-3 2 16,0 0 0,-2 0 0,0-1 0,-1 0 0,-1 0 0,0-1 0,4-24 0,-6 22 114,-5 27 112,-3 31 13,4-26-270,0 1 0,1-1 0,1 1 0,0-1 0,0 0 0,1 0 0,1 0 0,-1 0 0,2-1 0,0 1 0,0-2 0,1 1 1,0-1-1,0 0 0,1 0 0,0-1 0,1 0 0,0 0 0,18 11 0,-24-16-37,1-1 1,0 0-1,0 0 1,0 0-1,0-1 1,1 1-1,-1-1 1,0 0-1,0 0 1,1-1-1,-1 1 1,1-1-1,-1 0 1,0 0-1,1 0 1,5-2-1,22-8-812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35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1 416,'0'0'2314,"1"25"-2037,1 0-209,14 143 267,54 146-143,-51-244-177,-13-33-237,-5-30 89,0 1-1,0-1 1,1 1 0,0-1-1,0 0 1,1 0 0,0 0-1,7 12 1,-2-17-830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08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 0 1000,'0'0'1939,"0"6"-1836,-2 98 82,-1-34-125,4 1 0,13 97 0,-12-156-61,1 0 0,0-1 0,1 1 0,0 0-1,1-1 1,0 0 0,1 0 0,12 17 0,-17-26-1,0-1-1,-1 1 1,1-1 0,0 0 0,0 1 0,0-1 0,0 0 0,0 0 0,1 0-1,-1 0 1,0 0 0,0 0 0,1 0 0,-1 0 0,0-1 0,1 1-1,-1-1 1,1 1 0,-1-1 0,1 1 0,-1-1 0,1 0 0,-1 1 0,1-1-1,-1 0 1,1 0 0,0 0 0,-1 0 0,1-1 0,-1 1 0,1 0 0,-1-1-1,1 1 1,-1-1 0,1 1 0,-1-1 0,1 0 0,-1 1 0,0-1-1,0 0 1,1 0 0,-1 0 0,0 0 0,2-2 0,4-5-9,1 0 1,-2-1-1,1 0 1,10-19-1,-15 24 16,-1 1-5,140-262 6,-139 260 15,-1 1 1,0-1-1,-1 1 0,1-1 0,-1 0 0,0 1 0,0-1 0,-1-6 0,1-4 393,1 28-643,11 9 226,-5-9 3,0 0 1,-1 0-1,-1 0 0,7 25 1,-7-21 1,1 0 0,0 0 0,1 0 0,1-1 0,1 0 0,0-1 0,18 23 0,-23-33-2,-4-4 0,1 0 0,-1 0-1,1 0 1,0-1-1,-1 1 1,1 0-1,-1 0 1,1-1 0,0 1-1,0-1 1,-1 1-1,1 0 1,0-1-1,0 0 1,0 1-1,-1-1 1,1 1 0,0-1-1,2 0 1,-3 0-4,0 0 0,1 0-1,-1 0 1,0 0 0,1 0 0,-1 0 0,0 0 0,1 0 0,-1 0 0,0 0-1,1 0 1,-1 0 0,0 0 0,1 0 0,-1 0 0,0 0 0,1 0 0,-1 0 0,0 1-1,1-1 1,-1 0 0,0 0 0,1 0 0,-1 1 0,0-1 0,0 0 0,1 0-1,-1 1 1,0-1 0,0 0 0,0 0 0,1 1 0,-1-1 0,0 0 0,0 1 0,0-1-1,0 0 1,0 1 0,1-1 0,-1 0 0,0 1 0,0-1 0,0 0 0,0 1-1,0-1 1,0 0 0,0 1 0,0-1 0,0 0 0,0 1 0,-1-1 0,1 0 0,0 1-1,0-1 1,0 0 0,-1 1 0,8-1-816,-6 0 744,0 0 0,0-1-1,0 1 1,0-1 0,-1 1 0,1 0-1,0-1 1,0 0 0,0 1-1,-1-1 1,1 1 0,0-1-1,-1 0 1,2-1 0,8-20-998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51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89 206 824,'0'0'1218,"11"0"-1216,-1 0 1,-6 1 20,1-1 0,-1 1 0,1-1 0,-1-1 0,1 1 0,-1 0 0,1-1 0,-1 0 0,1 0 0,-1-1 0,0 1 0,0-1 0,1 0 0,-1 0 0,0 0 0,-1-1 0,1 1 0,6-6 1,-2-1 4,0 0 1,0 0 0,-1-1-1,0-1 1,5-10 0,-10 17-3,0 0 1,0-1 0,0 1 0,-1-1 0,0 1 0,0-1-1,0 0 1,-1 1 0,0-1 0,0 0 0,0 0 0,0 1-1,-1-1 1,1 0 0,-1 1 0,-2-7 0,2 10-15,0-1 0,0 0 0,0 1 0,0-1 0,-1 1 0,1-1 0,0 1 0,-1 0 0,1 0 0,-1 0 0,1 0 0,-1 0 0,0 0 0,1 0 0,-1 0 0,0 0 0,0 1 0,1-1 0,-1 1 0,0-1 1,0 1-1,-2 0 0,-49-3 133,45 3-113,4 1-26,0-1 1,0 1-1,0 1 0,0-1 0,0 1 0,0-1 0,1 1 0,-1 0 0,1 0 0,-1 1 0,1-1 0,0 1 0,0-1 0,0 1 0,0 0 0,0 0 0,1 0 0,-1 1 0,1-1 0,-3 6 0,-5 9 11,1 0-1,-15 37 0,14-22 27,1 1 0,2-1-1,1 2 1,2-1 0,1 0 0,2 42-1,1-71-41,0 1-1,0-1 1,1 1-1,0-1 1,0 1-1,1-1 1,-1 0-1,1 0 0,0 0 1,1 0-1,-1 0 1,1 0-1,0 0 1,6 7-1,-3-6-1,0 0 1,0-1-1,1 0 0,-1 0 0,1 0 0,0-1 0,1 0 1,15 6-1,-1-3 10,1 0 1,0-2 0,0-1-1,1-1 1,-1 0-1,28-2 1,-34-1-4,-1-1 1,0-1 0,0 0-1,0-1 1,0-1 0,0 0-1,0-1 1,-1-1-1,17-8 1,-25 10-34,-1 1-1,0-1 1,1-1-1,-2 1 1,1-1 0,0 0-1,-1 0 1,0 0 0,0-1-1,-1 0 1,1 0-1,-1 0 1,-1-1 0,1 1-1,-1-1 1,0 0 0,0 0-1,-1 0 1,0 0 0,0 0-1,1-14 1,-3 15-103,1-1-1,-1 1 1,0-1 0,-1 1 0,0-1 0,0 1-1,-2-11 1,0 12-148,1 1 1,-1-1-1,0 1 0,0-1 0,-1 1 0,1 0 0,-9-7 1,12 11 256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05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69 7 256,'-3'-6'2983,"3"6"-2957,-64 0 323,62 0-320,7 0-121,34 2 123,57 10 0,29 3 138,24-12-418,-146-3 192,-2 0 35,-1 0 0,1 0 0,-1 0 1,1 0-1,-1 0 0,1 0 0,0 0 1,-1 0-1,1 0 0,-1 0 0,1 0 0,-1 0 1,1-1-1,0 1 0,-1 0 0,1 0 1,-1-1-1,1 1 0,-1 0 0,1-1 1,-1 1-1,0 0 0,1-1 0,-1 1 1,1-1-1,-1 1 0,0-1 0,1 1 0,-1-1 1,0 1-1,0-1 0,1 1 0,-1-1 1,0 0-1,8-11-692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80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441 1204 112,'-2'16'4220,"-30"-14"-3895,-39 6 1,-20 2-152,-33-8 33,121-2-195,4-26-111,2-1 73,1 1-1,2 0 1,16-50-1,7-30-2,-19 34-51,-2 0 0,-3-99-1,-6 145 62,-1 0 0,-1 0 0,-1 0 0,-1 1 1,-2 0-1,0 0 0,-2 0 0,-1 1 0,0 1 0,-2-1 0,-15-21 0,-72-135 78,98 178-58,-1 1-1,1-1 1,0 0-1,1 1 1,-1-1 0,0 0-1,0 0 1,1 0 0,-1 1-1,1-1 1,0 0-1,-1 0 1,1 0 0,0 0-1,0 0 1,0 0-1,1 0 1,-1 0 0,0 0-1,1 0 1,-1 0 0,1 1-1,-1-1 1,1 0-1,0 0 1,0 1 0,0-1-1,0 0 1,2-2-1,3 0-9,-1 0 0,0 1 0,1 0 0,-1 0-1,1 0 1,0 1 0,10-3 0,-4 1 21,23-9-21,-18 5-8,1 2 0,0 0 0,0 1 0,0 1-1,1 0 1,31-1 0,-49 5-21,0 1 1,0-1-1,0 1 1,0-1-1,-1 1 0,1-1 1,0 1-1,0-1 1,0 1-1,-1 0 0,1-1 1,0 1-1,-1 0 1,1 0-1,-1 0 0,1-1 1,-1 1-1,1 0 1,-1 0-1,0 0 0,1 0 1,-1 0-1,0 0 1,0 0-1,0 0 0,1 1 1,4 34-638,-5-28 449,2 36-811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29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 1 888,'0'0'2459,"-2"4"-2353,2-1-98,-1-1 0,1 1 0,-1 0 1,1 0-1,0 0 0,0 0 0,0-1 0,0 1 1,1 0-1,-1 0 0,1-1 0,0 1 0,1 3 1,19 41 154,-12-27-80,52 92 294,2 8-172,-55-103-188,82 164 74,-90-180-89,1-1 0,-1 1 0,0-1 1,0 1-1,0-1 0,1 1 0,-1-1 1,0 0-1,0 1 0,1-1 0,-1 0 0,0 1 1,1-1-1,-1 0 0,0 1 0,1-1 1,-1 0-1,1 0 0,-1 1 0,1-1 1,-1 0-1,0 0 0,1 0 0,-1 0 1,1 1-1,-1-1 0,1 0 0,-1 0 1,1 0-1,-1 0 0,1 0 0,-1 0 0,1 0 1,-1 0-1,0-1 0,1 1 0,-1 0 1,1 0-1,-1 0 0,1 0 0,-1-1 1,1 1-1,-1 0 0,0 0 0,1-1 1,-1 1-1,0 0 0,1-1 0,11-21 119,40-109-4,-32 86-78,15-48 0,-28 70-40,3-10-30,0 0 1,-3 0-1,0-1 1,2-57 0,-9 135-4106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61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1 368,'0'0'2849,"0"17"-2535,-8 123 180,-3 55-274,11-194-303,0-12-121,0-117-751,0 52-296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4.1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1 756 136,'0'0'654,"11"-16"-78,6 6-468,1 2 1,0 0-1,1 2 1,-1 0 0,35-7-1,-8 2-25,310-59 226,-191 41-221,577-115 341,-613 117-363,250-56 112,-254 51-139,121-51-1,-116 30-18,-41 14-18,1 5 1,151-37-1,-193 65-17,1 1 0,-1 3-1,50 4 1,-89-2 16,25 3-5,1 1 0,63 18 0,-65-14 8,-1-1 1,1-1-1,53 2 0,23-10 30,163 7 3,-267-4-35,-3-2-2,-1 1 0,1 0 0,0 0 0,-1 0 0,1 0 0,0 0 0,-1 0 0,1 0 0,0 0 0,-1 1 0,1-1 0,0 0 0,-1 0 0,1 0 0,0 1 0,-1-1 0,1 0 0,-1 1 0,1-1-1,-1 0 1,1 1 0,-1-1 0,1 1 0,-1-1 0,1 1 0,-1-1 0,1 1 0,-1-1 0,1 2 0,-1-2 31,-22 8-1646,8 0 924,11 2-205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97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1 360 768,'0'0'2641,"19"-64"-2601,-9 28-40,10-2 0,-1-4-8,11 4-104,9-20-160,0 13-144,-9 6-337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3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39 131 440,'0'0'3121,"-7"1"-2988,6-1-130,-1 0 0,0 1-1,1-1 1,-1 1 0,1-1 0,-1 1-1,0-1 1,1 1 0,0 0 0,-1-1-1,1 1 1,-1 0 0,1 0 0,0 0-1,-2 2 1,2-1-2,0 0 1,0 0-1,0 0 0,1 0 1,-1 0-1,1 0 0,-1 0 1,1 0-1,0 0 0,0 0 1,0 0-1,0 0 0,0 0 1,0 0-1,0 0 0,1 0 1,0 2-1,11 46 105,33 84 0,1-1-10,22 80-54,-65-203-52,0-1 0,0 1 0,1-1 0,0 0 0,0 0 1,1-1-1,9 12 0,-14-20 7,0 1 0,0-1 1,0 0-1,1 0 0,-1 0 1,0 1-1,0-1 0,1 0 1,-1 0-1,0 0 0,1 0 0,-1 0 1,0 0-1,0 0 0,1 0 1,-1 0-1,0 0 0,1 1 1,-1-2-1,0 1 0,1 0 1,-1 0-1,0 0 0,0 0 0,1 0 1,-1 0-1,0 0 0,1 0 1,-1 0-1,0 0 0,0-1 1,1 1-1,-1 0 0,0 0 0,0 0 1,1 0-1,-1-1 0,0 1 1,0 0-1,0 0 0,1-1 1,-1 1-1,0 0 0,13-26 2,10-30 44,28-106-1,1-68-63,-36 153-8,-7 31 16,-3 0 1,-2 0 0,-2-60-1,10 128-650,6 14-328,1 5-125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79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0 1392,'0'0'957,"18"10"-757,57 32-23,-72-40-162,1 0 0,-1 1 0,0-1 0,0 1 0,0 0 0,0 0 0,0 0 0,-1 0-1,1 0 1,-1 1 0,0-1 0,0 1 0,0-1 0,-1 1 0,1 0 0,1 6 0,-2-2 19,0 1 0,0 0 0,-1 0 0,0 0 0,-1 11-1,-1 8 35,2-12-56,-1-1 0,0 0 0,-2 0-1,1 0 1,-2 0 0,0-1-1,0 1 1,-2-1 0,0 0 0,0-1-1,-1 1 1,-1-1 0,-17 22-1,25-35-11,-12 14 0,12-13 4,0-1 0,0 0-1,0 1 1,0-1 0,0 0 0,0 1-1,0-1 1,0 0 0,-1 0-1,1 1 1,0-1 0,0 0 0,0 0-1,-1 1 1,1-1 0,0 0-1,0 0 1,0 0 0,-1 0-1,1 1 1,0-1 0,0 0 0,-1 0-1,1 0 1,0 0 0,-1 0-1,1 0 1,0 1 0,0-1 0,-1 0-1,1 0 1,0 0 0,-1 0-1,1 0 1,0 0 0,-1 0 0,1 0-1,0-1 1,0 1 0,-1 0-1,1-28 156,21 27-199,144 5-1355,-145-4 288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1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23 616,'0'0'5609,"0"-22"-5473,0 54-2208,10-7 1200,0-5-449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54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1 106 2104,'0'0'2289,"0"-10"-3025</inkml:trace>
  <inkml:trace contextRef="#ctx0" brushRef="#br0" timeOffset="1">1 106 1304,'68'-3'2921,"-68"-1"-3209,20-31-296,9 3-344,1 0-1121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94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70 440,'0'0'2650,"5"3"-2305,3 5-271,0-1-1,-1 1 0,0 0 0,0 1 1,-1-1-1,0 1 0,-1 1 0,0-1 1,5 13-1,16 27 87,20 36-91,-3 1 1,-4 3 0,47 156-1,-85-241-78,0-1-1,0 1 1,0 0-1,1-1 0,-1 0 1,1 1-1,0-1 1,0 0-1,3 3 0,-4-5 8,-1-1-1,0 1 0,1-1 0,-1 0 0,1 1 0,-1-1 1,1 0-1,-1 0 0,1 0 0,-1 1 0,1-1 0,-1 0 0,1 0 1,0 0-1,-1 0 0,1 0 0,-1 0 0,1 0 0,-1 0 0,1 0 1,-1 0-1,1 0 0,0 0 0,0 0 0,0-1 2,1 0-1,-1 0 1,1 0-1,-1 0 1,0 0-1,1-1 1,-1 1-1,0 0 1,0 0-1,0-1 1,0 1-1,1-3 1,80-161 54,-56 109-46,11-32 7,-4-1 0,-4-1 0,27-145 0,-55 224 26,-1 10-58,0 1 1,-1 0-1,1-1 1,0 1-1,0-1 1,0 1-1,0 0 1,0-1-1,0 1 1,0-1-1,0 1 1,0-1-1,0 1 1,0 0-1,0-1 1,0 1-1,1-1 1,-1 1-1,0 0 1,0-1-1,0 1 1,0 0-1,1-1 1,-1 1-1,0 0 1,0-1-1,1 1 1,-1 0-1,0-1 1,1 1-1,-1 0 1,0 0-1,1-1 1,-1 1-1,0 0 1,1 0-1,-1 0 1,0 0-1,1-1 1,-1 1-1,1 0 1,-1 0-1,1 0 1,-1 0-1,0 0 1,1 0-1,-1 0 1,1 0-1,0 0-4,-1 0-1,1 1 1,-1-1 0,1 0-1,-1 0 1,1 0 0,-1 1 0,1-1-1,-1 0 1,1 1 0,-1-1-1,0 0 1,1 1 0,-1-1-1,0 0 1,1 1 0,-1-1-1,0 1 1,1-1 0,-1 1-1,0-1 1,0 0 0,0 1-1,1-1 1,-1 1 0,0 0-1,3 11-270,0 0-1,-2 1 0,1-1 1,-1 22-1,-1 11-1169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3.64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1 576,'0'0'2453,"0"6"-2361,0 369 923,12-386-921,1-6-54,-1 1 0,16-29 0,14-19-28,-30 47-15,-3 5 5,1 0 1,0 1 0,18-16 0,-24 24-13,-1 0-1,1 1 1,0-1 0,0 1 0,0 0 0,0 0 0,0 1 0,0-1 0,0 1 0,1 0 0,-1 0 0,1 1 0,-1-1-1,1 1 1,-1 0 0,8 0 0,-9 1 14,0 0 0,0 0 0,0 1 0,0-1 0,0 0 0,0 1 0,0 0 0,-1 0 0,1 0 0,0 0 0,-1 0 0,0 0 0,1 1 0,-1-1 0,0 1 0,2 4 0,26 46 156,-29-52-154,6 17 45,0 1 1,-2-1 0,0 1-1,2 21 1,3 8 11,8 38-58,-18-85-36,0 0 0,1 0 0,-1 0 0,1 0 0,-1-1 0,1 1-1,-1 0 1,1 0 0,-1 0 0,1-1 0,-1 1 0,1 0 0,0-1-1,0 1 1,-1-1 0,1 1 0,0-1 0,0 1 0,0-1 0,0 1-1,-1-1 1,1 0 0,0 0 0,0 1 0,0-1 0,0 0 0,0 0 0,0 0-1,0 0 1,0 0 0,0 0 0,0 0 0,0 0 0,0 0 0,0-1-1,-1 1 1,1 0 0,0-1 0,0 1 0,0 0 0,0-1 0,0 1 0,-1-1-1,1 1 1,0-1 0,1-1 0,6-3-245,-1-1 0,1 0 1,9-11-1,-14 15 179,26-27-1342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4.30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435 1146 1352,'0'0'1906,"10"-1"-1838,18-5-18,0-1 0,-1-2 0,0 0 0,33-17 0,43-15-8,-102 38-15,-1 1-1,1 0 1,-1 0-1,1-1 1,-1 1-1,0-1 1,0 1-1,0 0 1,-1-4-1,1 2 25,0-858 151,-10 763 362,10 98-544,0 1-1,-1-1 1,1 1 0,0-1 0,0 1 0,-1 0 0,1-1 0,0 1 0,-1-1 0,1 1 0,-1-1 0,1 1-1,0 0 1,-1-1 0,1 1 0,-1 0 0,1 0 0,-1-1 0,1 1 0,-1 0 0,1 0 0,-1 0-1,1-1 1,-1 1 0,1 0 0,-1 0 0,1 0 0,-1 0 0,0 0 0,-23-1 605,20 1-642,-664 7 272,704-27-2143,19-12 33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2.4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48 100 112,'0'0'998,"1"-5"-790,0 1-240,0 2 87,0 1-1,0-1 1,0 0-1,-1 0 1,1 1-1,-1-1 1,1 0-1,-1 0 1,0 0-1,0 0 1,0 0-1,0 0 1,0 1-1,0-1 1,-1 0-1,1 0 1,0 0-1,-1 0 1,0 0-1,1 1 1,-1-1-1,0 0 1,0 1-1,0-1 1,0 0-1,0 1 1,0-1-1,0 1 1,-1 0-1,1-1 1,0 1-1,-4-2 1,-31-25 129,57 24 170,59 8-353,109 19 0,-90-8 20,-79-12-14,-11-1 7,-13-2-67,-1-1 0,0 1 0,0-1 0,0 2 0,-8 0 0,-8 0-363,-17-1-685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20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353 1287 360,'0'0'2866,"-5"3"-2514,-4 2-262,-1 0-1,0-1 1,0 0-1,0-1 1,-1 0 0,1-1-1,-1 0 1,-20 1-1,-102-1 74,79-3-105,46 1-61,6 0-33,4-17-128,24-23 113,-5 10 53,-6 4-8,-1 0-1,-2-1 1,-1 0-1,-1-1 1,-1 0 0,-1-1-1,-2 0 1,-1 0-1,2-37 1,-5-163-123,-3 137 82,0 57 45,-2 1 0,-2 0 0,-1 0 0,-1 1 0,-2-1 0,-2 2 0,-1-1 0,-22-42 1,14 34 71,-35-55 0,51 90-50,2 3-7,0 1 0,0-1-1,0 0 1,0 0 0,1 0 0,-1 0 0,1 0 0,0 0-1,0 0 1,0-1 0,1 1 0,-1 0 0,0-6 0,3 8-24,1-1 0,-1 0 0,0 1 0,1 0 0,-1-1 0,0 1 0,1 0 0,0 0 0,-1 1 0,1-1 0,0 0 0,3 1 0,1-2-1,36-11-1,0 3 1,1 1-1,1 2 1,72-2-1,-113 9-23,0 0-1,1 1 1,-1-1-1,0 1 1,0 0-1,0 0 0,0 0 1,0 1-1,0-1 1,0 1-1,-1 0 1,1 0-1,6 5 1,-5-3-91,0 1 1,-1 0 0,0 0-1,0 0 1,0 0 0,0 1 0,-1-1-1,5 12 1,5 27-1132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7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2 584,'0'-2'2524,"2"7"-2498,35 106 276,12 28 56,-46-132-347,67 150 112,-56-130-115,2-1 0,0 0 0,32 38 0,-47-64-9,-1 1 1,1 0 0,-1-1 0,1 1 0,-1-1-1,1 1 1,0 0 0,-1-1 0,1 1 0,0-1-1,-1 0 1,1 1 0,0-1 0,0 0 0,-1 1-1,1-1 1,0 0 0,0 0 0,0 0 0,0 1 0,-1-1-1,1 0 1,0 0 0,0 0 0,0-1 0,0 1-1,-1 0 1,1 0 0,0 0 0,0-1 0,0 1-1,-1 0 1,1-1 0,0 1 0,0 0 0,1-2-1,1 0 2,0-1-1,-1 0 0,1 0 0,0 0 0,-1-1 0,4-5 0,204-374 5,-199 359-93,9-35-1,-19 57 65,-7 15-233,0 0 0,0 0 0,-14 20 0,-9 12-864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02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1 792,'0'0'2109,"5"7"-1975,3 7-47,-1 1 0,-1-1 0,0 1 0,-1 1 0,-1-1 0,0 1 0,2 22 0,2 8-1,-4-28-88,-2 0 0,2 24-1,-4-41-162,2-7-86,25-82-935,-7 25-414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89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1 372 128,'0'0'2104,"10"33"-1935,-10-53-1,19-15-72,-9-10-88,19-3-8,-19-3-88,10-1-136,-1-12-65,-19 13-63,0 12-240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3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1 126 608,'0'0'2559,"3"9"-2520,18 43 27,3 0-1,35 57 1,-42-82-54,1 1 1,2-2 0,1-1 0,0 0 0,39 32-1,-59-56-12,-1-1-1,1 0 1,0 1-1,-1-1 1,1 0-1,-1 0 1,1 1-1,0-1 1,-1 0-1,1 0 1,0 0-1,-1 0 1,1 0-1,0 0 1,-1 0-1,1 0 1,0 0-1,-1 0 1,1 0-1,0 0 1,-1-1-1,1 1 1,0 0-1,-1 0 1,1-1-1,-1 1 1,1 0-1,-1-1 1,1 1-1,-1-1 1,1 1-1,-1-1 0,1 1 1,-1-1-1,1 1 1,-1-1-1,0 1 1,1-1-1,-1 1 1,0-1-1,1 0 1,-1 1-1,0-1 1,0 0-1,0 0 1,15-40 11,-11 29-7,19-54 31,40-124-53,-55 157 23,-1-1 0,-1 1-1,1-68 1,-5 85-121,6 43-2419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72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1 256,'0'0'2215,"23"3"-2043,71 12-77,-90-14-90,-1 0 0,1 0 0,-1 0 0,0 0 0,1 0 0,-1 1 0,0-1 0,6 5 0,2 12 25,-7-7-18,1 1 4,-1-1 0,0 1 1,-1 0-1,0 0 1,2 25-1,-1 65 301,-4-94-268,0-7 47,-22-1 26,30 0-183,37 0-14,-11-1 59,-8 0 30,34 2 1,-54 0-30,-1-1-1,0 1 1,0 0 0,0 0 0,0 0-1,-1 1 1,1 0 0,0 0-1,0 0 1,-1 0 0,0 1 0,1 0-1,3 3 1,3 13-521,-9 0-530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15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118 7 144,'0'0'1683,"-15"-1"-1671,-43-3-24,43 3 100,-5 1-643,10 0-269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7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10 440,'0'-3'4201,"39"3"-6193,0-6 927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2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9 48,'0'0'2573,"-18"-9"-1541,18 10-1070,-1-1-1,1 1 1,0-1 0,0 1 0,0-1-1,-1 0 1,1 1 0,0-1 0,0 1-1,0-1 1,0 1 0,0-1 0,0 1 0,0-1-1,0 1 1,0-1 0,0 1 0,1-1-1,-1 1 1,0-1 0,0 1 0,0-1-1,1 1 1,7-1-929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90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35 232,'0'0'2805,"0"-8"-2600,0-19-99,0 34-35,1 6-54,1-1 0,1 1 0,4 16 0,87 205 332,-62-159-314,-10-30-15,34 56 0,12 20-2,-68-120-18,1 1 0,0-1 0,0 1 0,0-1 0,-1 1 0,1-1 0,1 0 0,-1 1 0,0-1 0,0 0 0,0 0 0,4 2 0,-5-2 0,1-1 0,0 0 0,-1 0 0,1 1 0,0-1 0,-1 0 0,1 0 0,0 0 0,-1 0 0,1 0 0,0 0 0,-1 0 0,1 0 0,0 0 0,0-1 0,-1 1 0,1 0 0,0 0 0,-1-1 0,1 1 0,0 0 0,0-1 0,2-2 0,0 1 0,0-1 1,-1 0-1,1 0 1,-1 0-1,1-1 0,-1 1 1,0 0-1,0-1 0,1-4 1,67-155 46,84-219-173,-141 352 121,-11 25 4,1 0-1,-1 0 1,0-1-1,0 1 0,0-1 1,-1 1-1,1-10 1,-2 13-77,0 26-1080,0 3 241,0 2-535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0.52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80,'0'0'2104,"0"6"-1862,0 365 478,1-381-721,0 0 1,1 1-1,1-1 1,0 1-1,0-1 1,0 1-1,1 0 1,1 0-1,-1 1 1,8-10-1,9-12 13,34-40-1,-46 62-9,-1 0 1,1 0-1,0 1 0,12-7 0,-18 12-3,0 1 1,0-1-1,0 1 0,0 0 0,0 0 0,0 0 1,0 0-1,1 0 0,-1 1 0,0 0 1,0-1-1,1 1 0,-1 0 0,0 1 1,1-1-1,-1 1 0,0-1 0,0 1 1,0 0-1,1 0 0,-1 0 0,0 1 1,0-1-1,-1 1 0,1 0 0,3 2 1,2 2 13,0 0 0,-1 0 0,0 1 1,0 0-1,-1 0 0,1 1 0,5 9 0,-2 0 11,1-1 0,-2 2-1,-1-1 1,0 1-1,-1 0 1,8 34 0,8 37-982,-15-72 51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1.23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285 1408 1296,'0'0'1634,"3"1"-1614,37 3 128,76-2 0,-71-2-52,-42 0-90,-1 0 1,1 0-1,-1 0 1,1 0-1,0-1 0,-1 1 1,0-1-1,1 0 1,-1 1-1,1-1 0,-1 0 1,0 0-1,0-1 0,1 1 1,-1 0-1,0-1 1,0 1-1,0-1 0,-1 0 1,1 0-1,0 0 1,-1 0-1,1 0 0,-1 0 1,1 0-1,-1 0 0,0 0 1,0-1-1,0 1 1,0 0-1,-1-1 0,1 1 1,-1-1-1,1 1 1,-1-1-1,0 1 0,0-1 1,0 1-1,0-4 0,-1-11 69,-1-1-1,-1 0 0,0 1 0,-9-26 1,10 33-75,-10-46 9,3-1 0,2 0 0,0-75 0,6 86-8,-2-169-15,4 106 37,-21-176 0,1 106 309,-2 179 451,-8-2-646,0 0 0,-28-8 0,24 4-86,-43-2-1,-101 7-12,176 1-37,0 0-23,-1 0 0,1 1 0,-1-1 0,1 0 0,-1-1 0,1 1 0,-1 0 0,1 0 0,-1-1 0,1 1-1,-1 0 1,1-1 0,-3-1 0,3 1-84,1-1-1,-1 1 1,0-1-1,1 0 0,-1 1 1,1-1-1,-1 0 1,1 1-1,0-1 1,-1 0-1,1 1 1,0-1-1,0 0 0,1-2 1,-1-26-1427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9.03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8,'0'0'2216,"4"0"-2201,355 0 239,-351 0-245,-1 1 0,1 0 0,-1 0 0,1 0 0,-1 1 0,1 0 0,-1 1 0,0 0 0,0 0 0,0 0 0,0 1 0,-1 0 0,0 0 0,1 1 0,-1 0 0,-1 0 0,1 0 0,-1 1 0,0-1 1,0 1-1,-1 1 0,1-1 0,-2 1 0,1-1 0,-1 1 0,1 0 0,1 8 0,8 22 63,-7-24-47,-2 0 1,1 0-1,-2 0 0,3 18 1,7 474 337,-14-342-330,-3-100-5,-2 0 0,-16 68-1,5-30-4,2 44 49,8 265-1,9-237 21,-2 470 75,12-504-132,-3-61-5,11 82 66,-8-86-83,2-2-1,5 0 0,29 77 1,-17-54-8,80 191 3,-100-264-8,26 38 0,-23-39 0,19 41 0,32 63 6,1 2 3,-56-107-9,1 0 0,1 0 0,16 18 1,17 29 0,-28-41 3,27 32-1,13 21-3,-45-62 0,0 1 0,28 26 0,-5-5 0,-2-4-1,2-2 1,1-2-1,64 43 0,8 7-4,10 1 5,-38-26 0,-72-52-2,1 0 0,0 0 0,0 0 1,0-1-1,12 2 0,32 10 4,-24-9-1,27 16 10,-55-22 29,38 9-67,-22-3 32,-14-5-4,-1 1 0,0-1 1,1-1-1,-1 1 0,1 0 0,-1-1 0,0 1 0,1-1 0,-1 0 0,5 1 0,-6-1 1,0 25-1960,-2-15 1432,1 6-530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00.49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8 122 320,'0'0'1174,"-1"0"-1166,1-1-1,-1 1 1,1-1 0,-1 0 0,1 1 0,-1-1 0,1 0 0,-1 1 0,1-1 0,-1 0-1,1 0 1,0 0 0,0 1 0,-1-1 0,1 0 0,0 0 0,0 0 0,0 0 0,0 0-1,0 1 1,0-1 0,0 0 0,0-1 0,8-3 36,1 0 0,-1 1 0,1 0 0,-1 0 0,1 1 0,11-2-1,14-6 57,7-4-44,1 3-1,0 2 1,1 1 0,0 2 0,0 2 0,76 2 0,-102 4-52,1 0 0,-1 2 0,0 0 0,1 1 0,-2 1 0,1 0 0,0 1 0,-1 1 0,0 1 0,-1 0 0,0 1 0,0 1 0,14 12 0,20 19 42,-1 3 0,51 61 1,-58-60-25,0 4 27,36 55 0,19 24 52,-8-25 59,161 144 0,-226-230-143,1-1 1,0-1-1,1-1 1,44 17 0,-46-21-13,2-2-1,0-1 1,-1 0 0,32 2 0,116-1 160,-151-7-235,-36 3-204,-3-1 122,-24 15-596,-14 1-966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3.14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107 869 216,'0'0'1306,"-4"-6"-1022,-9-15-48,12 19-160,-1 0-1,1 1 1,-1-1 0,0 1 0,1-1 0,-1 1-1,0 0 1,0 0 0,0-1 0,0 1 0,-4-1-1,-1-1 19,4 1-74,1 1 1,0-1 0,0 0 0,0 1-1,0-1 1,1 0 0,-1 0-1,0 0 1,1-1 0,-1 1 0,1 0-1,0 0 1,0-1 0,0 1-1,0-1 1,0 1 0,0-1 0,1 1-1,-1-1 1,1-4 0,0 3 7,0 0 1,1 0-1,-1-1 0,1 1 1,0 1-1,0-1 0,0 0 1,1 0-1,0 0 1,-1 0-1,1 1 0,5-7 1,18-25-28,50-74 6,-65 94-8,1 1 1,1 0-1,0 0 1,1 1 0,23-18-1,-14 17 833,-24-3-382,-3 4-409,-1 1-1,0-1 1,0 1 0,-1 1 0,-12-16-1,-9-14-23,-117-197 153,106 168-161,39 122-3098,8-16 2317,1-1-527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4.3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53 761 168,'0'0'1698,"-11"0"-1489,-13 2-231,7-1 851,40-12-437,12-4-376,-1-2-1,-1-2 1,59-42 0,-71 46-4,-8 6-3,0 0 0,0-1 0,0-1 0,-1 0 0,-1-1 0,11-14-1,-9 8 202,-7 12-224,-3 2 12,1 0 0,0 0 1,0 1-1,0-1 0,0 1 0,6-3 0,-2 5 469,-8 0-430,0-8 17,-1-1 0,0 1 0,-1-1 0,0 1 0,-1 0 0,0 0-1,0 0 1,-8-16 0,-5-3-76,-25-33-1,7 10 54,20 28 30,0 0 1,-2 1-1,0 1 0,-1 1 1,-22-21-1,35 38-1,1 1-71,-1-1 0,1 1 0,1-1 0,-1 0 0,0 0 0,-3-6 0,6 8-15,-1 0 0,1 1 0,0-1 1,0 0-1,-1 0 0,1 0 0,0 0 0,0 1 0,0-1 0,0 0 0,0 0 0,0 0 0,0 0 1,0 0-1,1 1 0,-1-1 0,0 0 0,0 0 0,1 0 0,-1 1 0,0-1 0,1 0 1,-1 0-1,1 1 0,-1-1 0,1 0 0,-1 1 0,1-1 0,0 1 0,-1-1 0,1 1 0,0-1 1,-1 1-1,1-1 0,0 1 0,0-1 0,0 1 0,1-1 0,39-16-977,0-4-400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5.67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154 649 208,'0'0'847,"-11"0"-691,-105 0 901,115 0-1038,0 0 0,0 0 0,0-1 0,0 1 0,0 0 0,1 0 0,-1 0 0,0-1 0,0 1 0,0 0 0,1-1 0,-1 1 0,0 0 0,0-1 0,1 1 0,-1-1 0,0 0 0,1 1 0,-1-1 0,1 1 0,-1-1 0,1 0 0,-1 1 0,1-1 0,-1 0 0,1 0 0,0 0 0,-1 1 0,1-1 0,0 0 0,-1-1 0,1-1 30,-1 0 0,1-1 0,0 1-1,0 0 1,0 0 0,1 0 0,-1-1 0,1 1 0,1-3 0,1-4-48,0 0 1,1 1-1,1-1 1,0 1 0,0 0-1,0 1 1,10-12-1,6-4-1,25-22 0,-24 25-1,27-33 0,-48 51 20,-1 0 0,1 0 0,0 0 0,-1 0 0,0 0 1,1 0-1,-1 0 0,0 0 0,-1 0 0,0-5 0,0-3-7,11-75 72,-10 70-31,0 8 64,0-1 0,0 0 0,-1 0 1,-3-15-1,3 20-65,-1-1 0,0 1 0,0 0 0,0 0 0,-1 0 0,1 0 0,-1 0 0,0 1 0,0-1 0,0 1 0,-7-6 0,-12-8 76,-1 1 0,-1 1 0,-32-16 0,28 16-73,20 9 166,109 2-4629,-59 4 3436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6.8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28 788 96,'0'0'1744,"-10"-2"-872,9 2-858,1 0 0,0 0 0,0 0 0,-1 0 0,1 0 0,0 0 0,-1 0 0,1 0 0,0 0 0,0 0 0,-1 0 0,1 0 0,0 0 0,0 0 0,-1 0 0,1-1 0,0 1 0,0 0 0,-1 0-1,1 0 1,0 0 0,0-1 0,0 1 0,-1 0 0,1 0 0,0-1 0,0 1 0,0 0 0,0 0 0,-1-1 0,1 1 0,0 0 0,0 0 0,0-1 0,0 1 0,0 0 0,0-1 0,0 1 0,3-5-16,0 1 1,1 0 0,-1 0 0,1 0-1,0 1 1,0-1 0,0 1 0,0 0-1,1 0 1,-1 1 0,1-1-1,5-1 1,10-7 0,11-6-6,1 2-1,0 0 0,36-8 0,14-8 10,-47 10 7,-33 20 1,0 0 0,0-1 0,-1 1 0,1-1 0,0 1-1,0-1 1,-1 0 0,1 1 0,-1-1 0,0 0 0,1 0 0,-1 0 0,0 0 0,1-3 107,-4-31 717,-3 27-801,-1 0 1,0 0 0,-1 1-1,0-1 1,-9-8-1,7 1 4,5 5-20,-61-93 799,-120-148 0,106 165-228,99 83-2088,-17 4 1352,36-1-474,16 1-323,67 7 1,-88-1-425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2.5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 87 280,'0'0'1164,"0"-3"-965,0 0-187,0 0 54,1 0 0,-1 0 0,0 0 0,0 0 0,-1-1 1,1 1-1,-1 0 0,1 0 0,-1 0 0,0 0 0,0 0 0,0 0 0,-1 0 0,1 0 0,-1 1 0,0-1 0,1 0 0,-6-4 0,-10-6 9,14 7 226,4 14-222,-1 13-76,0 23 53,8 75-1,2-43-23,-9-33-16,-1-43-15,0 2-1,9-1 11,-6-7-80,0-3-81,0-1-1,-1 0 1,0 0-1,1-20 1,0 4-389,-1-8-600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3.8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206 90 200,'-3'-3'3214,"3"3"-3189,-7 0-20,0 2-1,1-1 1,-1 1-1,0 0 1,1 0-1,0 1 1,-1 0-1,1 0 1,0 1-1,0-1 1,1 1-1,-1 1 1,1-1-1,0 1 1,0 0-1,0 0 1,1 0-1,0 0 1,-5 8-1,-1 2 2,1 0-1,0 1 1,1 0 0,1 0-1,0 0 1,-7 29 0,7-11-6,2 0 0,1 1 0,1 53 0,3-84-1,0-1 1,0 0 0,0 0 0,1 0-1,0 0 1,-1 0 0,1 0 0,0 0-1,1 0 1,-1 0 0,0 0-1,1-1 1,0 1 0,-1 0 0,1-1-1,0 1 1,3 2 0,0-1-2,0-1 1,-1 0 0,1 1 0,0-1-1,0-1 1,1 1 0,-1-1-1,11 3 1,4-1-3,1 0 0,0-1 0,0-2 0,23 0-1,-38-1 8,0-1 0,0-1 0,-1 1 0,1-1 0,0 0 0,-1 0 0,0-1 0,1 1 0,-1-1 0,0 0 0,0-1 0,-1 1 0,1-1 0,-1 0 0,0 0 0,0 0 0,6-8 0,-10 11-5,0 1 0,0 0 0,0-1 0,1 1 0,-1 0 1,0 0-1,0-1 0,1 1 0,-1 0 0,0 0 0,0-1 1,1 1-1,-1 0 0,0 0 0,1 0 0,-1 0 0,0-1 0,0 1 1,1 0-1,-1 0 0,0 0 0,1 0 0,-1 0 0,0 0 0,1 0 1,-1 0-1,1 0 0,-1 0 0,0 0 0,1 0 0,-1 0 0,0 0 1,1 0-1,-1 0 0,0 0 0,1 1 0,-1-1 0,0 0 0,0 0 1,1 0-1,-1 1 0,0-1 0,0 0 0,1 0 0,-1 0 0,0 1 1,0-1-1,1 0 0,-1 1 0,0-1 0,0 0 0,0 1 0,0-1 1,1 0-1,-1 1 0,18 28-15,1 0 18,-6-15 1,0-1 0,1 0 0,0-2-1,31 20 1,-40-28 0,1 0-1,0 0 0,0-1 0,0 0 1,0 0-1,0 0 0,0-1 0,0 1 1,1-2-1,-1 1 0,0-1 0,1 0 1,-1 0-1,1 0 0,-1-1 0,0 0 1,1-1-1,7-2 0,-6 0 5,0 0 0,-1 0 0,0-1-1,1 0 1,-2-1 0,1 1 0,-1-1 0,6-7 0,43-56 28,-41 49-12,-2 0 0,0-1 0,-1-1 0,-2 0 0,0 0 0,-1-1 0,-1 0 0,-1-1 0,-1 1 0,-1-1 0,-2 0 0,0-44 0,-2 47 35,2 5 13,-2 1 0,0 0 1,-1 0-1,-1 0 0,0 0 0,-1 0 1,0 1-1,-1-1 0,-10-23 0,1 5 77,6 30-172,5 18-1188,3-5 1064,0 0 0,1 0 0,0 0 0,0 0 0,1 0 0,1 0 0,0-1 0,0 0 0,0 1 0,1-2 0,1 1 0,7 10 0,25 27-973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4.5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 60 56,'0'0'1910,"-3"-9"-1749,-10-27-45,9 27-37,35 8 52,-7-1-14,-3 0-10,-1 1-1,0 1 1,31 4 0,-48-4-104,-1 1 0,0 0 0,1 0 1,-1 0-1,0 1 0,0-1 0,1 0 1,-1 1-1,0-1 0,0 1 1,-1 0-1,1 0 0,0 0 0,-1 0 1,1 0-1,-1 0 0,1 0 0,-1 0 1,0 1-1,0-1 0,0 1 0,0-1 1,0 0-1,-1 1 0,1-1 0,-1 4 1,3 9 22,-1 0 0,-1 0 0,-1 17 0,0-24-13,0-2-3,1 2 1,-1 0 0,1 0 1,-2 0-1,1 0 1,-1 0-1,0 0 1,-1 0-1,0 0 1,0 0-1,-1-1 1,0 1-1,0-1 0,-1 0 1,-7 12-1,2-7-7,-1-1 0,-1 0 0,0 0 0,0-1-1,-1 0 1,-19 11 0,30-20-17,4-1-95,148-11 279,8-1-1340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5.8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265 1271 32,'0'0'2006,"3"0"-1832,10 2-80,-1 0 0,0 0 0,0 1 0,0 1 0,13 5 0,23 8-13,-3-9 6,-1-2 1,1-1-1,-1-3 1,81-5-1,-124 4-76,1-1 0,-1 0 0,1 0-1,-1 0 1,1 0 0,-1 0 0,1-1 0,-1 1 0,1 0-1,-1-1 1,1 1 0,-1-1 0,0 1 0,1-1 0,-1 0-1,0 1 1,1-1 0,-1 0 0,0 0 0,0 0 0,0 0 0,0 0-1,0 0 1,0-1 0,0 1 0,0 0 0,0 0 0,0-1-1,-1 1 1,1 0 0,-1-1 0,1 1 0,-1-1 0,1 1-1,-1-1 1,0 1 0,0-1 0,1-1 0,8-46 405,-9 33-321,1 4-65,-1 0 0,-1 0 0,0 0 0,0 0 0,-6-22 0,-2 0-30,1-2 1,3 1-1,0-1 1,3 1 0,2-59-1,-3-38-2,-5 57 2,-1-45 9,-1-3 13,8 80-24,1 27-1,0 0 0,1 1 0,1-1 0,3-19 1,5 14-4,-8 18 7,1 1-1,-1 0 1,0-1 0,0 1 0,0-1 0,-1 1 0,1-1 0,0 0-1,-1-4 1,10-20 13,-10-14 12,0 41-16,-2-26 67,-4 19-68,-1 0-1,0 1 1,-1-1-1,0 2 1,0-1-1,0 1 1,0 0-1,-1 1 1,0 0 0,0 0-1,-11-2 1,-18-5 50,-52-8 0,-21 3 157,0 6 0,-144 4 0,254 6-274,0 4-418,1-3 435,0-1-1,1 1 0,-1 0 0,0 0 1,0 0-1,1 0 0,-1 0 1,0 0-1,1 0 0,-1 0 1,1 0-1,-1-1 0,1 1 1,-1 0-1,1 0 0,-1-1 1,1 1-1,0 0 0,0-1 1,0 2-1,18 11-278,0 0 0,1-1 1,30 13-1,9-1-686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3.8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824 2101 504,'0'0'2127,"-11"3"-1863,-9 3-192,-13 4 313,-1-1-1,-67 7 1,-103-13 316,162-5-550,-1-2-1,-75-18 1,115 22-126,0-1 0,0 0 0,0 0 0,0 0 0,0 0 0,0-1 0,0 1 0,-4-4 0,6 4-11,0-1 1,0 1 0,0 0 0,0-1-1,0 1 1,1 0 0,-1-1 0,0 1-1,1-1 1,-1 0 0,1 1-1,0-1 1,-1 1 0,1-1 0,0 1-1,0-1 1,0-2 0,-1-5-10,0 0 0,-1 0 0,0 0 0,-1 1 0,1-1 0,-8-14 1,-6-17 14,1-18-29,3 1 0,2-2 1,-3-73-1,11-180-154,3 170 109,-1 43 24,-3-225-9,-3 230 45,-24-133 1,24 194-5,-6-25 7,9 14 57,-2 29-53,2-1 0,-3-27-1,-6-26 2,11 69-17,1-1 0,0 1 0,-1-1 0,1 0 0,0 1 0,0-1 0,-1 0 0,1 1 1,0-1-1,0 0 0,0 0 0,0 1 0,0-1 0,0 0 0,0 1 0,0-1 0,1 0 0,-1 1 0,0-1 0,0 0 0,0 1 0,1-1 0,-1 0 0,0 1 0,1-1 0,-1 1 0,1-1 0,-1 0 0,0 1 0,1-1 0,-1 1 0,1-1 0,0 1 0,-1 0 0,1-1 0,-1 1 0,1 0 0,0-1 1,31-1-189,-13 2 137,131-23 209,154-45 0,-76 15-82,-220 51-78,0 0-39,0 0 1,0 0 0,0 1-1,0 0 1,1 0-1,-1 1 1,0 0-1,13 2 1,-20-1 24,-1-1 0,1 0 0,-1 0-1,0 1 1,1-1 0,-1 0 0,0 1 0,1-1 0,-1 0 0,0 1 0,0-1 0,1 1 0,-1-1-1,0 0 1,0 1 0,0-1 0,0 1 0,0-1 0,1 1 0,-1-1 0,0 1 0,0-1 0,0 0-1,0 1 1,0-1 0,0 1 0,0-1 0,-1 1 0,1-1 0,0 1 0,0-1 0,0 0 0,0 1 0,0-1-1,-1 1 1,1-1 0,0 0 0,0 1 0,-1-1 0,1 1 0,0-1 0,-1 0 0,1 0 0,0 1-1,-1-1 1,0 1 0,-4 6-258,-1 0-1,0 0 1,0 0 0,-8 5-1,-50 36-1241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5.0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1926 344,'0'0'1832,"13"0"-1769,69 4 431,0 4 0,133 31 0,-138-24-446,-27-11 357,-51-13-348,0 0 0,0 0 0,-1 0 0,-1 0 0,0 0-1,0 0 1,0 1 0,-6-10 0,3 6-47,1-1 1,-7-22-1,4-16-11,1-1 0,3 0 0,4-62 0,0 91 1,3-96-3,5 1 1,31-158-1,-11 139 1,31-199-4,-40 40 50,-19 254 239,-21 30 77,13 8-284,-47-24 25,-1 2 1,-1 2-1,-1 3 0,-2 2 1,1 4-1,-104-15 0,148 29-175,-12 0 106,87-48-5903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35.24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647 1380 136,'0'0'1768,"-21"-4"41,-448 4-765,459 0-1013,0-1-1,1 0 1,-1-1-1,0 0 1,1 0-1,-16-7 1,2 1-10,20-13 167,-5 3-184,1 0 0,0-1 0,2 0 0,0 0 0,1 0 0,-2-26 0,0-121-167,6 165 160,18-487-278,-13 434 283,-4 25 2,2-1-1,2 1 1,14-54-1,3 47 3,-5 10 1,29-28 40,-37 40-19,-8 12-27,1 1 1,-1-1-1,0 0 1,0 1-1,0-1 1,0 0-1,0 0 0,-1 0 1,1 0-1,0 0 1,-1 0-1,1 0 1,-1-3-1,1-3 10,1 0 1,0 0-1,0 1 1,1-1-1,0 0 1,0 1-1,7-11 0,5-15 17,-13 25-31,-2 7 2,0 0-1,0 0 1,1 0-1,-1 1 1,0-1 0,0 0-1,0 0 1,1 0-1,-1 0 1,0 1-1,1-1 1,-1 0-1,1 0 1,-1 0-1,1 1 1,-1-1-1,1 0 1,0 1 0,-1-1-1,1 1 1,0-1-1,-1 1 1,1-1-1,0 1 1,0-1-1,-1 1 1,1 0-1,0-1 1,0 1-1,0 0 1,0 0 0,1-1-1,287 1-307,-288 8-518,-1-2 573,-1-1 0,0 1-1,-1-1 1,0 1 0,-2 6-1,-14 24-500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36.5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295 7 216,'-3'-6'3542,"3"6"-3506,-5 0-27,1 1 0,-1 0-1,1 0 1,-1 0 0,1 0 0,0 1-1,-1 0 1,1 0 0,0 0 0,0 0-1,-7 6 1,-42 39-42,41-35 44,-7 6 7,1 1 0,1 0 0,1 2 0,1 0 0,-17 32 0,24-38-14,0 1 0,2 0 0,0 0 1,0 0-1,2 1 0,0 0 1,1 0-1,0 0 0,1 20 1,2-26-4,-1-2-8,1 0 0,1 0 0,0 0 0,0 0 0,3 11 0,-3-17 6,1 0-1,-1 1 1,1-1-1,0 0 1,-1 0-1,2 0 0,-1 0 1,0 0-1,1-1 1,-1 1-1,1-1 1,-1 0-1,1 1 1,0-1-1,0 0 0,7 2 1,0 1 4,0-1 0,1 0 0,-1-1 0,1-1 0,0 0 0,0 0 0,0-1 0,0 0 0,0-1 0,0 0 0,1-1 0,-1 0 0,0-1 0,0 0 0,-1 0 0,18-8 0,-17 7 3,-1-2 1,1 1-1,-1-2 0,0 1 0,-1-1 0,0-1 0,0 0 1,0 0-1,0-1 0,-1 0 0,-1 0 0,1-1 0,-1 1 0,-1-2 1,0 1-1,6-14 0,-12 23-5,0 0-1,0 0 1,0 0 0,0 0 0,0 0 0,0 0 0,0-1-1,0 1 1,0 0 0,0 0 0,0 0 0,0 0-1,0 0 1,0 0 0,0 0 0,0 0 0,0 0-1,0-1 1,0 1 0,0 0 0,1 0 0,-1 0-1,0 0 1,0 0 0,0 0 0,0 0 0,0 0-1,0 0 1,0 0 0,0 0 0,0 0 0,0-1-1,0 1 1,0 0 0,0 0 0,1 0 0,-1 0-1,0 0 1,0 0 0,0 0 0,0 0 0,0 0-1,0 0 1,0 0 0,0 0 0,0 0 0,1 0 0,-1 0-1,0 0 1,0 0 0,0 0 0,0 0 0,0 0-1,0 0 1,0 0 0,0 0 0,0 0 0,0 0-1,1 0 1,-1 1 0,0-1 0,0 0 0,0 0-1,0 0 1,0 0 0,0 0 0,0 0 0,2 12 4,0 34-53,0-2 80,0-37-29,-1 1-1,1-1 1,1 0 0,-1 0 0,1 0-1,0 0 1,1 0 0,0 0 0,0-1-1,0 0 1,1 1 0,0-2 0,0 1-1,0-1 1,1 1 0,8 4 0,-10-6 0,1-2 0,-1 1 0,1 0 0,0-1 0,0 0 0,-1 0 0,1 0 0,1-1 0,-1 0 0,0 0 0,0 0 0,0-1 0,1 1 0,-1-1 0,0 0 0,0-1 0,1 1 0,-1-1 0,0 0 0,0-1 0,0 1 0,0-1 0,0 0 0,0 0 0,6-4 0,10-8 16,-1-1 0,-1-1 0,0-1 0,-1-1-1,-1 0 1,0-2 0,-2 0 0,0 0 0,-2-1 0,0-1-1,-1 0 1,-1-1 0,-1 0 0,-1-1 0,10-45 0,-17 56 13,0 1 0,-1-1 0,-1 1 0,0-1 0,-2-13 0,1 21-2,1 0 1,-1 0-1,0 1 1,-1-1-1,1 1 0,-1-1 1,0 1-1,0-1 1,0 1-1,-1 0 0,1 0 1,-1 0-1,0 0 1,0 1-1,-6-7 0,-2 6-1105,13 14 406,15 20-39,-15-26 604,25 35-926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7.4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2122 128,'0'0'2040,"2"-7"-2016,3-1-8,0 1-1,1 0 1,0 0-1,0 1 1,1 0-1,0 0 0,0 0 1,9-5-1,25-22 103,152-190 301,-102 110-321,70-90-66,-18 21-4,-36 44 11,-62 77-31,2 1 0,99-94 0,-56 80 35,3 3 0,4 4 0,2 5 1,3 4-1,2 5 0,173-63 0,398-152 455,-610 241-423,0 2 1,2 4-1,76-15 0,-109 32-28,0 2 0,47 3-1,-29-1 25,-23 2-21,0 0 0,0 2 0,41 11 0,83 30 55,-117-33-82,0 2 0,-1 1 1,39 24-1,-56-28 9,-1 0 0,-1 2 0,0 0 0,0 0 0,-1 2 0,-1 0 1,19 26-1,153 260 409,-155-243-259,-2 1 0,-3 2 0,-2 0 0,23 94 0,-39-115-124,-2-11-21,0-1 0,14 35 0,28 83 56,-30-67 90,-15-66-167,4 0-4,-6-10-9,-1-2 42,-1-21-1516,-3 12 1147,0 0 0,0 1-1,0-1 1,-1 1 0,-10-11 0,-5-9-322,-1-11-560,1 2-454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8.5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165 47 40,'0'0'1975,"-5"-8"-1766,-14-22-31,14 23-11,4 7-152,1 0 0,0-1 1,-1 1-1,1 0 1,-1 0-1,1 0 1,0 0-1,-1 0 1,1 0-1,-1 0 0,1 0 1,0 0-1,-1 0 1,1 0-1,-1 0 1,1 0-1,0 1 1,-1-1-1,1 0 0,0 0 1,-1 0-1,1 0 1,0 1-1,-1-1 1,1 0-1,0 0 1,-1 1-1,1-1 0,0 0 1,-1 1-1,-19 48 79,1 1 1,3 0-1,1 1 0,-10 74 0,15-39 14,1 117-1,6-89-25,2-91-67,-5 475 363,12-441-312,17 74 1,-5-31-32,-13-75-31,1 11 14,3 70 0,1 79 66,-10 137-447,1-327 266,0 1 0,0 0 0,0-1 0,1 1 0,0 0 0,0 0 0,0 0 0,0 0 0,1 0 0,-1 0 0,1 0 0,0 1 0,5-5 0,14-21-694,-9-4-517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9.20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 18 56,'0'0'2104,"-2"-3"-1870,-4-6-126,6 9-82,0-1-1,0 1 0,-1 0 0,1-1 1,0 1-1,0 0 0,-1 0 1,1-1-1,0 1 0,0 0 0,-1 0 1,1-1-1,0 1 0,-1 0 1,1 0-1,0 0 0,-1-1 0,1 1 1,0 0-1,-1 0 0,1 0 1,0 0-1,-1 0 0,1 0 1,-1 0-1,1 0 0,0 0 0,-1 0 1,1 0-1,0 0 0,-1 0 1,1 0-1,0 0 0,-1 0 0,0 1 1,1 2-31,-1 0 0,1 1 1,-1-1-1,1 1 0,0-1 1,1 1-1,0 5 0,-1 0 9,0 16 16,-1-18-4,0 1 0,1 0 1,0-1-1,1 1 1,0-1-1,0 1 0,0-1 1,1 1-1,0-1 0,0 0 1,1 0-1,6 12 0,12 13 73,-2-3 105,1 0 1,26 26 0,-13-15 25,-29-32-191,1-1 0,1 0-1,-1 0 1,1-1 0,0 0 0,1 0-1,0 0 1,0 0 0,0-1 0,0-1-1,14 8 1,-14-11-16,-1 1 1,1-1-1,-1-1 0,1 1 1,0-1-1,-1 0 0,1 0 1,0-1-1,-1 0 0,1 0 1,-1-1-1,1 0 0,10-4 1,7-5 36,-1 0-1,26-18 1,-32 19-9,81-53 78,103-83 0,-195 141-120,-4 3 1,1 1-1,-1-1 1,1 0 0,-1 0-1,0 0 1,0 0-1,0-1 1,0 1 0,0 0-1,-1-1 1,2-3-1,-9 5-250,0 1 110,0 0 0,-1 0-1,1 0 1,0 1 0,-1-1 0,1 2 0,0-1 0,-8 4 0,3-2-155,-45 12-1081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22.0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4790 320,'0'0'1086,"5"0"-1010,6-2-21,0-1 0,0 0 0,0 0 0,0-1 0,-1-1 0,0 0 0,0 0 0,14-10 0,-2 2 7,11-8 50,0-2 1,-2-1-1,37-37 1,-26 23-45,0-1-8,-2-1 1,-2-3-1,-2-1 1,-2-1 0,-1-2-1,-3-1 1,-2-2-1,42-104 1,14-31-43,-51 117 4,28-82-1,-36 68 88,-4-1-1,12-101 1,-17 90-96,46-149 0,56-85-11,-99 277 19,19-44 4,93-155-11,45-2-14,-168 240 0,21-24 6,1 2 0,64-58 0,82-49 26,-62 53-21,116-103 26,86-69-5,-253 213-9,100-54 0,76-23 63,-85 46-36,63-38 24,319-161 224,-417 224-191,161-49 0,130-10-56,178-5 169,-374 108-52,-178 9-140,-23 2-14,-1 0-1,1 0 0,-1 1 1,0 1-1,0 0 0,0 0 0,0 1 1,21 14-1,-5-5 2,30 15 52,0 3-1,-2 3 1,94 75-1,-123-86 19,0 1-1,-2 1 0,-1 2 0,-1 0 0,-2 1 1,-1 1-1,-1 1 0,23 51 0,-19-31 11,-9-21-44,-1 1-1,14 50 1,12 51-22,-16-34 10,-11-46 75,10 79 0,-16-65-20,10 176 216,-7-143-252,-6-96-42,-2-3-13,-1 1 0,1-1 1,-1 0-1,1 1 0,-1-1 0,0 0 1,1 1-1,-1-1 0,1 1 0,-1-1 1,0 1-1,1-1 0,-1 1 1,0-1-1,0 1 0,0-1 0,1 1 1,-1-1-1,0 1 0,0 0 0,0 0 1,-39-34-4855,19 15 3764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23.2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1 168,'0'0'1919,"0"14"-1097,-6 188-462,0-106-167,5 1-1,16 139 0,3-117-31,7 36 159,9 247-1,-34 192 260,0-558-671,-10 2-191,0 16-375,10-65-710,1 5 1172,-1 0 1,-1 1-1,1-1 1,-1 0-1,-1-8 1,-15-15-1456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23.8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 7 184,'0'0'2717,"-3"-2"-2456,3 1-249,-1 1 0,1 0-1,0-1 1,-1 1 0,1 0 0,-1-1 0,1 1-1,-1 0 1,1 0 0,-1-1 0,1 1-1,-1 0 1,1 0 0,-1 0 0,1 0 0,-1 0-1,1-1 1,-1 1 0,1 0 0,-1 0 0,1 1-1,-1-1 1,1 0 0,-1 0 0,1 0 0,-1 0-1,1 0 1,-1 0 0,0 1 0,-3 15 98,14 35-59,-8-42 13,11 36 69,1 0-1,2-1 1,1 0 0,43 72 0,-55-108-116,1 0 0,0 0 0,0 0 0,1-1 0,-1 0 0,2 0 0,-1-1 0,1 0 0,0 0 0,0-1 0,18 9 0,-13-9 46,1 0 1,-1-1-1,1-1 1,0 0-1,0 0 1,0-2 0,26 1-1,-38-2-53,23 1 107,-1-1 0,0-1 0,1-2 0,-1 0 0,0-1 0,30-11 1,33-22 68,-2-3 1,-2-5 0,89-63-1,-140 84-119,-30 21-59,-12 4-1103,7 0 909,0 0 0,0 0 0,0 0 0,-1 1 0,2-1-1,-1 1 1,0 0 0,-5 3 0,1 0-185,-22 14-1168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23:28:46.4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410 14 504,'0'0'1083,"0"-1"-1019,-1 1 0,1-1 0,0 0-1,0 0 1,0 0 0,-1 1 0,1-1 0,0 0 0,-1 1 0,1-1 0,-1 0-1,1 1 1,-1-1 0,1 0 0,-1 1 0,1-1 0,-1 1 0,-1-1 0,-4 0-47,0 1 0,0 0 1,-1 1-1,1-1 0,0 1 1,0 1-1,0-1 0,0 1 1,0 0-1,0 0 0,1 1 1,-1 0-1,1 0 0,0 0 1,-1 1-1,1-1 0,-6 7 1,-19 17 3,0 1 1,2 2-1,1 0 1,1 2-1,2 1 1,1 1-1,2 1 1,-25 56-1,39-74-18,1 1 1,1 0-1,0 0 1,-3 36-1,4 75-61,4-129 58,0 2-3,1 0 1,-1 0 0,1 0-1,0-1 1,-1 1 0,1 0 0,0 0-1,0 0 1,1 0 0,-1-1-1,0 1 1,0-1 0,1 1-1,-1-1 1,1 1 0,-1-1-1,1 0 1,0 0 0,-1 1 0,4 0-1,42 20 5,-39-18-3,9 2 5,1 0 1,0-1 0,0-1 0,1-1-1,-1 0 1,1-1 0,0-1 0,21-2-1,-35 1-43,-1-1 0,1 0 0,-1 0 0,0 0 0,1 0 0,-1-1 0,0 0 0,0 0 0,0 0 0,0 0 0,0 0 0,-1-1 0,1 0 0,-1 0 0,1 0 0,-1 0 0,0 0 0,0-1 0,-1 1 0,1-1 0,-1 0 0,1 0 0,1-4 0,7-23-716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23:28:46.8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0 672,'0'0'1332,"4"8"-1245,2 5-4,-1 1 0,0 0 0,-1 0 0,0 0-1,-1 1 1,1 16 0,2 18 110,-2-28-95,1 37-1,3 105 41,9-210-1164,-9 8 79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23:33:17.9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360 2 80,'-9'-2'3806,"8"3"-3750,-21 8 17,1 1-1,0 1 1,-21 16-1,-1-1 30,18-12-75,1 1 0,1 2-1,-38 32 1,54-41-31,1 0 0,1 0 0,-1 0 0,1 0 0,1 1 1,0 0-1,0 0 0,0 0 0,-2 12 0,2-4-5,0 0 0,1 1 0,0 0 0,1 20 0,1 1-7,2 43-38,0-75 51,0-1 0,0 0-1,0 0 1,1 1 0,0-1-1,0 0 1,1-1-1,-1 1 1,1 0 0,4 5-1,-2-4-6,1-1 0,-1 1-1,1-1 1,0 0 0,1 0 0,-1-1-1,1 0 1,0 0 0,1-1-1,14 7 1,-11-7 1,0 0 0,1-1 0,-1-1 0,1 0 0,0-1 0,-1 0 0,13 0 0,114-1-83,-135-1 51,-1 1 0,1-1 0,0 0 0,-1 0 0,1 0 0,-1 0 0,1 0 0,-1 0-1,0-1 1,1 0 0,-1 1 0,0-1 0,0 0 0,0 0 0,2-3 0,30-38-606,-26 32 419,17-20-669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23:33:18.9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 1 232,'0'0'2002,"-6"0"-1617,22-1-348,-1 1 6,0 0-1,0 1 1,23 4-1,-32-3-30,0 0 0,0 0 0,-1 0-1,1 1 1,0 0 0,-1 0 0,0 0-1,1 1 1,-1-1 0,-1 1 0,10 9-1,-10-7 4,1 0 0,-1 0 0,0 0 0,0 0-1,-1 1 1,0-1 0,0 1 0,0 0 0,-1 0-1,0 0 1,0 0 0,-1 0 0,0 1 0,0-1 0,-1 0-1,0 1 1,0-1 0,-1 0 0,0 1 0,0-1-1,-4 14 1,2-11-9,-1 0-1,0 1 1,0-1-1,-1 0 1,-1-1-1,1 1 1,-2-1-1,1-1 1,-1 1-1,0-1 0,-1 0 1,0 0-1,0-1 1,-10 6-1,59-10-5,23-2 242,1 0-55,79-9 1,-142 8-202,0 0 1,-1 0 0,1-1-1,-1 1 1,1 0 0,-1-1-1,1 1 1,-1-1 0,1 1-1,-1-1 1,1 1 0,-1-1-1,2-1 1,-2 0-87,-1 1-1,1-1 1,0 1 0,-1-1 0,0 1-1,1-1 1,-1 1 0,0-1 0,0 1 0,0-1-1,0 1 1,0-4 0,0-8-1258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23:33:19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7 192,'-9'-6'4026,"9"53"-4310,1-47 263,-1 0 0,0 1 0,0-1-1,0 0 1,0 0 0,1 0 0,-1 1 0,0-1-1,0 0 1,1 0 0,-1 0 0,0 0 0,0 1 0,1-1-1,-1 0 1,0 0 0,0 0 0,1 0 0,-1 0-1,0 0 1,0 0 0,1 0 0,-1 0 0,0 0-1,1 0 1,-1 0 0,0 0 0,0 0 0,1 0 0,-1 0-1,0 0 1,0 0 0,1-1 0,-1 1 0,0 0-1,0 0 1,1 0 0,-1 0 0,0 0 0,0-1-1,0 1 1,1 0 0,-1 0 0,0 0 0,0-1 0,0 1-1,0 0 1,1-1 0,12-9-484,4-9-230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23:33:20.20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1424,'0'0'2025,"42"44"-1929,-42-36-8,0 0-24,0 1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23:33:20.5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20 944,'0'0'3185,"17"101"-2801,-17-63-128,8-5-80,-8-9-104,0-7-48,0-12-24,9-5-96,-9-11-256,0-62-224,0-1-664,0-5-1505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23:33:21.1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201 1 568,'0'0'2758,"-10"16"-1786,-20 44-599,-40 92 20,50-94-329,2 2 0,2 0 0,4 1 1,2 0-1,2 0 0,2 85 0,6-145-63,-1 8 9,1 0 0,1 0 0,-1 0-1,1 0 1,1 0 0,3 13 0,-3-19-9,-1 0 0,1-1-1,-1 1 1,1-1 0,0 1 0,0-1-1,0 0 1,1 1 0,-1-1-1,0 0 1,1 0 0,-1-1 0,1 1-1,0-1 1,-1 1 0,1-1 0,0 0-1,0 0 1,0 0 0,0 0-1,0-1 1,5 1 0,7 2 9,1 0 0,-1-2 0,1 0 0,0-1 0,-1 0 0,1-1 0,21-5 0,-26 3-22,0 0 0,0-1-1,0 0 1,0-1 0,-1 0 0,0-1-1,0 0 1,0 0 0,-1-1-1,13-13 1,-16 14-171,-1 1 1,0-2-1,-1 1 0,0-1 0,0 1 0,0-1 1,-1 0-1,0 0 0,0-1 0,0 1 0,-1-1 1,-1 1-1,3-16 0,-3 1-1747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23:33:22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 1 56,'0'0'2735,"0"15"-1664,0 33-677,1-5-285,-1-1-1,-3 1 1,-11 60-1,11-86-80,9-25 21,10-18-59,27-28 7,-18 21 1,1 2 1,1 1-1,48-41 1,-74 70 0,1 0 0,0 0 0,0-1 0,0 2 0,0-1 0,0 0 0,0 0 0,0 0 0,1 1 1,-1 0-1,0-1 0,0 1 0,0 0 0,1 0 0,-1 0 0,0 0 0,0 0 0,1 1 0,-1-1 0,0 1 1,0-1-1,0 1 0,0 0 0,0 0 0,0 0 0,0 0 0,0 0 0,0 0 0,0 0 0,-1 1 0,1-1 0,0 1 1,-1-1-1,1 1 0,1 3 0,6 5 92,-2 0 0,0 1 0,0 0 0,8 17 0,-5-7-30,-1 0 0,-1 0 0,0 1-1,-2 0 1,-1 0 0,0 0 0,-2 1-1,1 27 1,5 7-115,-1-59-653,-7-1 586,1 0 1,-1 0-1,0 0 1,0 0-1,0 0 0,0-1 1,-1 1-1,1 0 1,-1 0-1,0 0 1,0-1-1,-1-4 1,1 1-122,0-36-1321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6 988 504,'0'0'1832,"-1"-4"-1603,-1-1-242,0-7 355,20 31-89,244 326 265,-112-129-388,298 330 1,-436-533-129,1 1-1,0-1 1,1-1-1,0 0 1,1-1-1,21 12 1,-35-23-2,-1 1 0,1-1 0,-1 1 0,1-1 0,-1 0 0,1 1 0,-1-1 0,1 0 0,-1 1 0,1-1 0,-1 0 0,1 0 0,-1 1 0,1-1 0,0 0 0,-1 0 0,1 0 0,-1 0 0,1 0 0,0 0 0,-1 0 0,1 0 0,0 0 0,-1 0 0,1 0 0,-1-1 0,1 1 0,-1 0 0,1 0 0,0-1 0,-1 1 0,1 0 0,0-1 0,1-1 0,2-1 1,0-1 0,0 0 0,-1 0 1,1 0-1,-1 0 0,0-1 0,0 1 0,0-1 1,0 0-1,1-5 0,8-13 22,37-70 105,62-164 0,7-111 41,-48 108-62,-67 249-60,0 0 1,-1-1-1,0 1 1,0-19-1,-1 29-32,3 5-39,4 8-53,67 122 74,-59-99 57,93 194 146,-74-163-174,60 85-1,-92-147-26,0 0 1,1 0-1,-1 0 0,1 0 0,0-1 0,0 1 0,0-1 0,10 5 0,-12-7-1,0 0 0,0 0 1,0 0-1,0-1 0,0 1 0,0-1 1,1 1-1,-1-1 0,0 0 0,0 0 1,1 0-1,-1 0 0,0 0 0,0-1 1,0 1-1,1-1 0,-1 1 0,0-1 0,0 0 1,0 0-1,0 0 0,0 0 0,0 0 1,0 0-1,0 0 0,1-2 0,6-5 13,-1 0 0,0 0 0,-1-1 0,0 0-1,0 0 1,8-17 0,31-71 75,-35 71-72,17-47 27,-4 0 0,-2-2 0,17-112-1,8-233 72,-34-150 40,-13 446-4,0 122-206,0 22-845,0 145-2025,0-112 1180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9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286 210 48,'0'0'1280,"-12"-29"-1078,-34-88 38,38 94-94,-5 9 877,-8 14-80,18 1-928,-1 0 1,1 0-1,0 1 0,0-1 0,0 1 0,0-1 1,0 1-1,0 0 0,0 0 0,1 0 1,-1 1-1,1-1 0,-1 1 0,1-1 0,0 1 1,-2 3-1,-34 58-14,27-44 10,-2 3-15,1-1-1,1 1 1,1 1-1,1 0 1,2 0 0,0 1-1,1 0 1,2 0 0,0 0-1,0 31 1,4-38-9,0-1 0,2 1 1,0-1-1,0 0 0,10 31 1,-8-39-3,-1 0 0,2-1 0,-1 1 1,1-1-1,0 0 0,1-1 0,0 1 1,0-1-1,0 0 0,1 0 0,0-1 1,13 8-1,-7-6-6,1 0 0,0-1-1,1-1 1,0-1 0,0 0 0,0 0 0,0-2 0,1 0 0,0-1-1,-1 0 1,1-1 0,27-3 0,-29 1 18,0 0 0,0-1 0,-1-1 0,1-1 0,-1 0 1,1 0-1,-1-1 0,-1-1 0,1 0 0,-1-1 0,0-1 0,0 1 0,-1-2 0,0 0 0,11-11 0,-3 1 9,-2-1 0,0-1 0,-1 0 0,-1-1 0,-1 0-1,-2-1 1,13-30 0,-17 34 6,-1-1 0,-2 1 0,0-1 0,-1 0 0,0 0 0,0-25 0,-4 36 6,0-1 0,0 0 1,-1 1-1,0-1 0,0 1 0,-1-1 0,-1 1 0,1 0 1,-2-1-1,1 2 0,-1-1 0,0 0 0,-1 1 0,0-1 1,-6-6-1,-1 3 11,0 1 1,-1 0 0,0 1-1,-1 1 1,0 0-1,0 1 1,-1 0 0,0 1-1,0 1 1,-1 1-1,0 0 1,0 1-1,-30-5 1,-11 3 69,-1 2 0,-91 5 0,145-2-101,1 2 1,-1-1 0,1 0 0,-1 1 0,1-1-1,-1 1 1,1 0 0,0 0 0,0 1-1,-1-1 1,1 1 0,0-1 0,0 1 0,-3 2-1,5-2-25,-1 0-1,0 1 1,0-1-1,1 0 1,-1 1-1,1-1 1,0 1-1,0-1 1,0 1-1,0 0 1,0-1-1,0 1 1,1 0-1,0 0 1,-1 0-1,1-1 1,0 6-1,1-5-7,-1 0 0,1-1 0,-1 1-1,1 0 1,0-1 0,0 1 0,0 0 0,1-1 0,-1 1-1,0-1 1,1 0 0,0 1 0,-1-1 0,1 0 0,0 0-1,0 0 1,0 0 0,1 0 0,-1-1 0,0 1-1,1-1 1,-1 1 0,1-1 0,-1 0 0,4 1 0,5 4-119,40 23-633,-2-8-284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9.7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50 228 224,'0'0'2595,"-8"-7"-2355,-25-21-122,33 28-118,0 0 1,0 0 0,0-1 0,0 1-1,0 0 1,-1 0 0,1 0 0,0 0-1,0-1 1,0 1 0,0 0-1,0 0 1,-1 0 0,1 0 0,0 0-1,0-1 1,0 1 0,-1 0 0,1 0-1,0 0 1,0 0 0,0 0-1,-1 0 1,1 0 0,0 0 0,0 0-1,0 0 1,-1 0 0,1 0 0,0 0-1,0 0 1,0 0 0,-1 0-1,1 0 1,0 0 0,0 0 0,-1 0-1,1 0 1,0 0 0,0 0 0,0 0-1,0 1 1,-1-1 0,1 0-1,0 0 1,0 0 0,0 9-6,0-6 8,0 8 12,2 0 1,-1-1 0,1 1-1,1-1 1,0 1 0,6 15-1,34 63 189,-20-44-129,-1-2-24,35 54 0,-45-80-48,1 0 1,1 0 0,0-2-1,1 0 1,23 18 0,-34-30-5,-1 0 0,1 0 1,0-1-1,0 0 1,0 1-1,0-1 0,0-1 1,0 1-1,1-1 0,-1 0 1,6 1-1,-7-2 0,-1 0 1,1 0 0,-1 0-1,1-1 1,-1 1-1,0-1 1,1 0-1,-1 0 1,0 0-1,1 0 1,-1 0-1,0 0 1,0-1-1,0 1 1,0-1-1,0 1 1,0-1-1,-1 0 1,1 1 0,0-1-1,-1 0 1,3-4-1,17-30 23,-2 0 0,-1-2 0,16-51 0,-23 61-17,2-10 2,0 0-1,13-79 0,-18 92 39,-8 25-41,1-1-1,-1 1 0,0 0 0,1 0 0,-1 0 1,0 0-1,1 0 0,-1 0 0,0 0 0,1 0 0,-1 0 1,0 0-1,1 0 0,-1 0 0,1 0 0,-1 0 0,0 0 1,1 1-1,-1-1 0,0 0 0,0 0 0,1 0 1,-1 0-1,0 1 0,1-1 0,-1 0 0,0 0 0,0 1 1,1-1-1,-1 0 0,0 0 0,0 1 0,0-1 0,1 0 1,-1 1-1,0-1 0,0 0 0,0 1 0,0-1 1,0 0-1,0 1 0,12 30 10,1-2 0,2 1 0,0-2 0,39 52-1,-22-39-1,1-2-1,55 50 1,-85-86-11,3 3 0,0 0 0,0 0 0,1-1 0,0 1 0,0-1 0,0-1 0,1 0 0,-1 0 0,1 0 0,16 4 0,-22-7 0,-1-1 1,0 0-1,0 0 1,0 0-1,1 0 0,-1-1 1,0 1-1,0 0 1,0 0-1,1-1 1,-1 1-1,0-1 0,0 1 1,0-1-1,0 0 1,0 1-1,0-1 1,0 0-1,0 1 0,0-1 1,0 0-1,0 0 1,-1 0-1,1 0 1,0 0-1,-1 0 0,1 0 1,0 0-1,-1 0 1,1-1-1,-1 1 1,0 0-1,1-2 0,0 1 3,10-25 68,12-40 1,-6 14-11,14-42-10,-4-1 1,18-112-1,-43 190 5,-1 0-1,-1-19 1,0 16 158,-5 21-179,2 0-52,1 1 0,-1 0 0,1 0 0,-1 0 0,1 1 0,-1-1 1,1 1-1,0-1 0,0 1 0,0 0 0,0-1 0,0 1 0,0 0 1,0 0-1,1 1 0,-1-1 0,1 0 0,-1 0 0,-1 6 0,-22 55-597,21-50 475,-16 57-747,9-8-345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 96 880,'0'0'2678,"-1"-10"-2381,0 2-251,-4-21 134,5 29-179,0 0 1,0 0-1,0 0 1,0 0-1,0 0 1,0 0-1,0 0 1,0 0-1,0 0 1,0 0-1,0 0 1,0 0-1,-1 0 1,1 0-1,0 0 1,0 0-1,0 0 1,0 0-1,0 0 1,0 0-1,0 0 1,0 0-1,0 0 1,0 0-1,0-1 1,0 1-1,0 0 1,0 0-1,0 0 1,0 0-1,0 0 1,0 0-1,0 0 1,0 0-1,0 0 1,-1 0-1,1 0 1,0 20-16,0 116-204,0-145-511,0-108-294,0 39-27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6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224 554 512,'0'0'2550,"0"-36"-2262,1 3-214,0 14-22,0-1 0,-2 0 0,0 0 0,-1 0 0,-2 0 0,1 1 0,-2-1 0,-1 1 0,-13-30 0,4 15 64,-3 1 1,0 0 0,-2 2-1,-2 0 1,-32-35 0,51 61-136,-1 1 0,0 1 1,-1-1-1,1 1 0,-1-1 1,-7-3-1,10 38-2264,10 0 1101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1:01:31.2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81 946 504,'0'0'1552,"-13"-2"-1277,-39-11-23,51 13-242,0 0-1,0 0 1,1 0-1,-1 0 1,0-1-1,1 1 1,-1 0-1,0 0 1,1-1-1,-1 1 1,1-1-1,-1 1 1,0 0-1,1-1 1,-1 1-1,1-1 1,-1 0-1,1 1 1,-1-1-1,1 1 1,0-1-1,-1 0 1,1 1-1,0-1 0,0 0 1,-1 1-1,1-1 1,0 0-1,0 1 1,0-1-1,0 0 1,0 0-1,0 1 1,0-1-1,0 0 1,0 1-1,0-1 1,0 0-1,0 0 1,1 0-1,0-4 60,-2-10 64,1 1-67,-1 0 0,2 0-1,0 1 1,0-1 0,2 0 0,-1 1 0,2-1-1,8-22 1,10-6-9,1 2 1,2 0-1,2 2 0,2 1 0,1 1 1,51-47-1,-18 28 10,1 2 1,128-78-1,-137 98-41,1 3 0,2 2 1,74-24-1,-99 41-13,2 2 0,-1 1-1,1 1 1,0 2 0,1 2 0,-1 1 0,47 4 0,-72-1-5,0 1 0,0 1-1,0 0 1,-1 0 0,1 1 0,-1 0 0,0 1 0,0 0-1,0 0 1,-1 1 0,0 0 0,0 0 0,0 1-1,7 9 1,-7-8 19,0 1 0,-1-1-1,-1 2 1,1-1 0,-1 1-1,-1 0 1,0 0 0,0 0-1,-1 1 1,-1 0 0,1 0-1,1 16 1,-3-13 18,0 0 1,-1 0-1,-1 1 0,0-1 0,-1 0 0,-1 0 1,0 0-1,-1 0 0,0-1 0,-7 17 1,-13 9 61,-2-2 0,-1-1 0,-43 46 1,36-44-56,9-10-19,-90 113 111,111-137-144,0 1-1,0 0 1,0 0-1,1 0 1,0 0-1,0 0 1,-2 7-1,4-10-3,-1 0 0,1-1-1,0 1 1,0 0-1,0 0 1,0 0 0,0 0-1,0 0 1,0 0-1,0-1 1,1 1 0,-1 0-1,1 0 1,0 0-1,-1-1 1,1 1 0,0 0-1,0-1 1,0 1-1,0-1 1,0 1 0,1-1-1,-1 1 1,0-1-1,1 0 1,1 2 0,12 6-9,0-1 0,1 0 1,0-1-1,0-1 1,0 0-1,21 4 0,110 18-2,-135-27 15,133 20-2,187 37 19,-288-46-15,-1 2 1,0 1 0,-1 2-1,-1 2 1,63 40-1,-94-52 1,18 10-1,-2 2 1,0 0-1,31 31 0,-50-43 1,-1 0 1,0 0-1,0 1 1,-1 0-1,1 0 1,-2 0-1,1 1 1,-1 0-1,-1 0 1,0 0-1,0 0 1,0 0-1,-1 1 1,-1-1-1,1 1 0,-1 9 1,-1 13 44,1-20-11,0 0 1,-1 0 0,0 0 0,-1 0 0,-1 0 0,0 0 0,-1 0 0,0 0 0,-5 12 0,-3-4 53,-1 0 0,-1-1 0,-1 0 0,0-1 0,-34 32 0,8-14 221,-67 47-1,2-15 62,-3-4-1,-2-6 0,-3-4 1,-1-6-1,-224 63 0,305-102-315,0 0 0,-1-3 0,0 0 0,-69 0 1,180-57-7171,-28 16 5654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1:01:32.1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12 215 592,'0'0'2219,"0"0"-2197,1 0-1,-1 0 1,1 0-1,-1 0 0,0 0 1,1 0-1,-1 0 1,0 0-1,1 0 0,-1 0 1,0 0-1,1 0 1,-1 1-1,0-1 1,1 0-1,-1 0 0,0 0 1,1 0-1,-1 1 1,0-1-1,0 0 0,1 0 1,-1 1-1,0-1 1,0 0-1,1 0 1,-1 1-1,0-1 0,0 0 1,0 1-1,1-1 1,-1 1-1,0 13 94,-1 1 0,0 0 0,-1 0 0,0-1 0,-1 1 1,-6 15-1,9-30-119,0 0 0,0 0 1,0 0-1,0 0 1,-1 0-1,1 0 0,0 0 1,0 0-1,0 0 1,0 0-1,0 0 0,0 0 1,0 0-1,0 0 1,-1 0-1,1-1 0,0 1 1,0 0-1,0 0 1,0 0-1,0 0 0,0 0 1,0 0-1,0 1 1,-1-1-1,1 0 0,0 0 1,0 0-1,0 0 1,0 0-1,0 0 1,0 0-1,0 0 0,0-25-322,1-10-15,9-153-1077,0 97 342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1:01:32.6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402 973 88,'0'0'2389,"4"4"-1911,6 6-198,-5-11 97,-4-30 359,-1 13-564,-1-18 120,-2 0 1,-15-71-1,-32-71 307,24 98-142,-52-107 0,59 148-106,-2 1-1,-1 1 1,-3 1 0,-44-52-1,57 75-60,0 1 0,-1 0 0,-1 0 0,-15-9 0,21 17-85,6 4-289,27 8-2850,-21-6 2682,0 0 0,-1 1 0,1-1 0,-1 1-1,1 0 1,-1 0 0,0 0 0,4 5 0,4 3-227,62 65-1464,-50-43 630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linkedin.com/in/eric-zande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ommons.wikimedia.org/w/index.php?curid=60109157" TargetMode="External"/><Relationship Id="rId4" Type="http://schemas.openxmlformats.org/officeDocument/2006/relationships/hyperlink" Target="https://towardsdatascience.com/a-brief-introduction-to-recurrent-neural-networks-638f64a61ff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commons.wikimedia.org/w/index.php?curid=45392097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pplied-deep-learning-part-3-autoencoders-1c083af4d798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mmons.wikimedia.org/w/index.php?curid=12480074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customXml" Target="../ink/ink16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5.xml"/><Relationship Id="rId21" Type="http://schemas.openxmlformats.org/officeDocument/2006/relationships/image" Target="../media/image72.png"/><Relationship Id="rId42" Type="http://schemas.openxmlformats.org/officeDocument/2006/relationships/customXml" Target="../ink/ink37.xml"/><Relationship Id="rId63" Type="http://schemas.openxmlformats.org/officeDocument/2006/relationships/image" Target="../media/image93.png"/><Relationship Id="rId84" Type="http://schemas.openxmlformats.org/officeDocument/2006/relationships/customXml" Target="../ink/ink58.xml"/><Relationship Id="rId138" Type="http://schemas.openxmlformats.org/officeDocument/2006/relationships/customXml" Target="../ink/ink85.xml"/><Relationship Id="rId16" Type="http://schemas.openxmlformats.org/officeDocument/2006/relationships/customXml" Target="../ink/ink24.xml"/><Relationship Id="rId107" Type="http://schemas.openxmlformats.org/officeDocument/2006/relationships/customXml" Target="../ink/ink70.xml"/><Relationship Id="rId11" Type="http://schemas.openxmlformats.org/officeDocument/2006/relationships/image" Target="../media/image67.png"/><Relationship Id="rId32" Type="http://schemas.openxmlformats.org/officeDocument/2006/relationships/customXml" Target="../ink/ink32.xml"/><Relationship Id="rId37" Type="http://schemas.openxmlformats.org/officeDocument/2006/relationships/image" Target="../media/image80.png"/><Relationship Id="rId53" Type="http://schemas.openxmlformats.org/officeDocument/2006/relationships/image" Target="../media/image88.png"/><Relationship Id="rId58" Type="http://schemas.openxmlformats.org/officeDocument/2006/relationships/customXml" Target="../ink/ink45.xml"/><Relationship Id="rId74" Type="http://schemas.openxmlformats.org/officeDocument/2006/relationships/customXml" Target="../ink/ink53.xml"/><Relationship Id="rId79" Type="http://schemas.openxmlformats.org/officeDocument/2006/relationships/image" Target="../media/image101.png"/><Relationship Id="rId102" Type="http://schemas.openxmlformats.org/officeDocument/2006/relationships/image" Target="../media/image112.png"/><Relationship Id="rId123" Type="http://schemas.openxmlformats.org/officeDocument/2006/relationships/customXml" Target="../ink/ink78.xml"/><Relationship Id="rId128" Type="http://schemas.openxmlformats.org/officeDocument/2006/relationships/image" Target="../media/image125.png"/><Relationship Id="rId5" Type="http://schemas.openxmlformats.org/officeDocument/2006/relationships/image" Target="../media/image64.png"/><Relationship Id="rId90" Type="http://schemas.openxmlformats.org/officeDocument/2006/relationships/image" Target="../media/image106.png"/><Relationship Id="rId95" Type="http://schemas.openxmlformats.org/officeDocument/2006/relationships/customXml" Target="../ink/ink64.xml"/><Relationship Id="rId22" Type="http://schemas.openxmlformats.org/officeDocument/2006/relationships/customXml" Target="../ink/ink27.xml"/><Relationship Id="rId27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customXml" Target="../ink/ink40.xml"/><Relationship Id="rId64" Type="http://schemas.openxmlformats.org/officeDocument/2006/relationships/customXml" Target="../ink/ink48.xml"/><Relationship Id="rId69" Type="http://schemas.openxmlformats.org/officeDocument/2006/relationships/image" Target="../media/image96.png"/><Relationship Id="rId113" Type="http://schemas.openxmlformats.org/officeDocument/2006/relationships/customXml" Target="../ink/ink73.xml"/><Relationship Id="rId118" Type="http://schemas.openxmlformats.org/officeDocument/2006/relationships/image" Target="../media/image120.png"/><Relationship Id="rId134" Type="http://schemas.openxmlformats.org/officeDocument/2006/relationships/customXml" Target="../ink/ink83.xml"/><Relationship Id="rId139" Type="http://schemas.openxmlformats.org/officeDocument/2006/relationships/image" Target="../media/image131.png"/><Relationship Id="rId80" Type="http://schemas.openxmlformats.org/officeDocument/2006/relationships/customXml" Target="../ink/ink56.xml"/><Relationship Id="rId85" Type="http://schemas.openxmlformats.org/officeDocument/2006/relationships/customXml" Target="../ink/ink59.xml"/><Relationship Id="rId12" Type="http://schemas.openxmlformats.org/officeDocument/2006/relationships/customXml" Target="../ink/ink22.xml"/><Relationship Id="rId17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customXml" Target="../ink/ink35.xml"/><Relationship Id="rId59" Type="http://schemas.openxmlformats.org/officeDocument/2006/relationships/image" Target="../media/image91.png"/><Relationship Id="rId103" Type="http://schemas.openxmlformats.org/officeDocument/2006/relationships/customXml" Target="../ink/ink68.xml"/><Relationship Id="rId108" Type="http://schemas.openxmlformats.org/officeDocument/2006/relationships/image" Target="../media/image115.png"/><Relationship Id="rId124" Type="http://schemas.openxmlformats.org/officeDocument/2006/relationships/image" Target="../media/image123.png"/><Relationship Id="rId129" Type="http://schemas.openxmlformats.org/officeDocument/2006/relationships/customXml" Target="../ink/ink81.xml"/><Relationship Id="rId54" Type="http://schemas.openxmlformats.org/officeDocument/2006/relationships/customXml" Target="../ink/ink43.xml"/><Relationship Id="rId70" Type="http://schemas.openxmlformats.org/officeDocument/2006/relationships/customXml" Target="../ink/ink51.xml"/><Relationship Id="rId75" Type="http://schemas.openxmlformats.org/officeDocument/2006/relationships/image" Target="../media/image99.png"/><Relationship Id="rId91" Type="http://schemas.openxmlformats.org/officeDocument/2006/relationships/customXml" Target="../ink/ink62.xml"/><Relationship Id="rId96" Type="http://schemas.openxmlformats.org/officeDocument/2006/relationships/image" Target="../media/image109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9.xml"/><Relationship Id="rId23" Type="http://schemas.openxmlformats.org/officeDocument/2006/relationships/image" Target="../media/image73.png"/><Relationship Id="rId28" Type="http://schemas.openxmlformats.org/officeDocument/2006/relationships/customXml" Target="../ink/ink30.xml"/><Relationship Id="rId49" Type="http://schemas.openxmlformats.org/officeDocument/2006/relationships/image" Target="../media/image86.png"/><Relationship Id="rId114" Type="http://schemas.openxmlformats.org/officeDocument/2006/relationships/image" Target="../media/image118.png"/><Relationship Id="rId119" Type="http://schemas.openxmlformats.org/officeDocument/2006/relationships/customXml" Target="../ink/ink76.xml"/><Relationship Id="rId44" Type="http://schemas.openxmlformats.org/officeDocument/2006/relationships/customXml" Target="../ink/ink38.xml"/><Relationship Id="rId60" Type="http://schemas.openxmlformats.org/officeDocument/2006/relationships/customXml" Target="../ink/ink46.xml"/><Relationship Id="rId65" Type="http://schemas.openxmlformats.org/officeDocument/2006/relationships/image" Target="../media/image94.png"/><Relationship Id="rId81" Type="http://schemas.openxmlformats.org/officeDocument/2006/relationships/image" Target="../media/image102.png"/><Relationship Id="rId86" Type="http://schemas.openxmlformats.org/officeDocument/2006/relationships/image" Target="../media/image104.png"/><Relationship Id="rId130" Type="http://schemas.openxmlformats.org/officeDocument/2006/relationships/image" Target="../media/image126.png"/><Relationship Id="rId135" Type="http://schemas.openxmlformats.org/officeDocument/2006/relationships/image" Target="../media/image129.png"/><Relationship Id="rId13" Type="http://schemas.openxmlformats.org/officeDocument/2006/relationships/image" Target="../media/image68.png"/><Relationship Id="rId18" Type="http://schemas.openxmlformats.org/officeDocument/2006/relationships/customXml" Target="../ink/ink25.xml"/><Relationship Id="rId39" Type="http://schemas.openxmlformats.org/officeDocument/2006/relationships/image" Target="../media/image81.png"/><Relationship Id="rId109" Type="http://schemas.openxmlformats.org/officeDocument/2006/relationships/customXml" Target="../ink/ink71.xml"/><Relationship Id="rId34" Type="http://schemas.openxmlformats.org/officeDocument/2006/relationships/customXml" Target="../ink/ink33.xml"/><Relationship Id="rId50" Type="http://schemas.openxmlformats.org/officeDocument/2006/relationships/customXml" Target="../ink/ink41.xml"/><Relationship Id="rId55" Type="http://schemas.openxmlformats.org/officeDocument/2006/relationships/image" Target="../media/image89.png"/><Relationship Id="rId76" Type="http://schemas.openxmlformats.org/officeDocument/2006/relationships/customXml" Target="../ink/ink54.xml"/><Relationship Id="rId97" Type="http://schemas.openxmlformats.org/officeDocument/2006/relationships/customXml" Target="../ink/ink65.xml"/><Relationship Id="rId104" Type="http://schemas.openxmlformats.org/officeDocument/2006/relationships/image" Target="../media/image113.png"/><Relationship Id="rId120" Type="http://schemas.openxmlformats.org/officeDocument/2006/relationships/image" Target="../media/image121.png"/><Relationship Id="rId125" Type="http://schemas.openxmlformats.org/officeDocument/2006/relationships/customXml" Target="../ink/ink79.xml"/><Relationship Id="rId7" Type="http://schemas.openxmlformats.org/officeDocument/2006/relationships/image" Target="../media/image65.png"/><Relationship Id="rId71" Type="http://schemas.openxmlformats.org/officeDocument/2006/relationships/image" Target="../media/image97.png"/><Relationship Id="rId92" Type="http://schemas.openxmlformats.org/officeDocument/2006/relationships/image" Target="../media/image107.png"/><Relationship Id="rId2" Type="http://schemas.openxmlformats.org/officeDocument/2006/relationships/image" Target="../media/image49.png"/><Relationship Id="rId29" Type="http://schemas.openxmlformats.org/officeDocument/2006/relationships/image" Target="../media/image76.png"/><Relationship Id="rId24" Type="http://schemas.openxmlformats.org/officeDocument/2006/relationships/customXml" Target="../ink/ink28.xml"/><Relationship Id="rId40" Type="http://schemas.openxmlformats.org/officeDocument/2006/relationships/customXml" Target="../ink/ink36.xml"/><Relationship Id="rId45" Type="http://schemas.openxmlformats.org/officeDocument/2006/relationships/image" Target="../media/image84.png"/><Relationship Id="rId66" Type="http://schemas.openxmlformats.org/officeDocument/2006/relationships/customXml" Target="../ink/ink49.xml"/><Relationship Id="rId87" Type="http://schemas.openxmlformats.org/officeDocument/2006/relationships/customXml" Target="../ink/ink60.xml"/><Relationship Id="rId110" Type="http://schemas.openxmlformats.org/officeDocument/2006/relationships/image" Target="../media/image116.png"/><Relationship Id="rId115" Type="http://schemas.openxmlformats.org/officeDocument/2006/relationships/customXml" Target="../ink/ink74.xml"/><Relationship Id="rId131" Type="http://schemas.openxmlformats.org/officeDocument/2006/relationships/customXml" Target="../ink/ink82.xml"/><Relationship Id="rId136" Type="http://schemas.openxmlformats.org/officeDocument/2006/relationships/customXml" Target="../ink/ink84.xml"/><Relationship Id="rId61" Type="http://schemas.openxmlformats.org/officeDocument/2006/relationships/image" Target="../media/image92.png"/><Relationship Id="rId82" Type="http://schemas.openxmlformats.org/officeDocument/2006/relationships/customXml" Target="../ink/ink57.xml"/><Relationship Id="rId19" Type="http://schemas.openxmlformats.org/officeDocument/2006/relationships/image" Target="../media/image71.png"/><Relationship Id="rId14" Type="http://schemas.openxmlformats.org/officeDocument/2006/relationships/customXml" Target="../ink/ink23.xml"/><Relationship Id="rId30" Type="http://schemas.openxmlformats.org/officeDocument/2006/relationships/customXml" Target="../ink/ink31.xml"/><Relationship Id="rId35" Type="http://schemas.openxmlformats.org/officeDocument/2006/relationships/image" Target="../media/image79.png"/><Relationship Id="rId56" Type="http://schemas.openxmlformats.org/officeDocument/2006/relationships/customXml" Target="../ink/ink44.xml"/><Relationship Id="rId77" Type="http://schemas.openxmlformats.org/officeDocument/2006/relationships/image" Target="../media/image100.png"/><Relationship Id="rId100" Type="http://schemas.openxmlformats.org/officeDocument/2006/relationships/image" Target="../media/image111.png"/><Relationship Id="rId105" Type="http://schemas.openxmlformats.org/officeDocument/2006/relationships/customXml" Target="../ink/ink69.xml"/><Relationship Id="rId126" Type="http://schemas.openxmlformats.org/officeDocument/2006/relationships/image" Target="../media/image124.png"/><Relationship Id="rId8" Type="http://schemas.openxmlformats.org/officeDocument/2006/relationships/customXml" Target="../ink/ink20.xml"/><Relationship Id="rId51" Type="http://schemas.openxmlformats.org/officeDocument/2006/relationships/image" Target="../media/image87.png"/><Relationship Id="rId72" Type="http://schemas.openxmlformats.org/officeDocument/2006/relationships/customXml" Target="../ink/ink52.xml"/><Relationship Id="rId93" Type="http://schemas.openxmlformats.org/officeDocument/2006/relationships/customXml" Target="../ink/ink63.xml"/><Relationship Id="rId98" Type="http://schemas.openxmlformats.org/officeDocument/2006/relationships/image" Target="../media/image110.png"/><Relationship Id="rId121" Type="http://schemas.openxmlformats.org/officeDocument/2006/relationships/customXml" Target="../ink/ink77.xml"/><Relationship Id="rId3" Type="http://schemas.openxmlformats.org/officeDocument/2006/relationships/hyperlink" Target="https://towardsdatascience.com/applied-deep-learning-part-3-autoencoders-1c083af4d798" TargetMode="External"/><Relationship Id="rId25" Type="http://schemas.openxmlformats.org/officeDocument/2006/relationships/image" Target="../media/image74.png"/><Relationship Id="rId46" Type="http://schemas.openxmlformats.org/officeDocument/2006/relationships/customXml" Target="../ink/ink39.xml"/><Relationship Id="rId67" Type="http://schemas.openxmlformats.org/officeDocument/2006/relationships/image" Target="../media/image95.png"/><Relationship Id="rId116" Type="http://schemas.openxmlformats.org/officeDocument/2006/relationships/image" Target="../media/image119.png"/><Relationship Id="rId137" Type="http://schemas.openxmlformats.org/officeDocument/2006/relationships/image" Target="../media/image130.png"/><Relationship Id="rId20" Type="http://schemas.openxmlformats.org/officeDocument/2006/relationships/customXml" Target="../ink/ink26.xml"/><Relationship Id="rId41" Type="http://schemas.openxmlformats.org/officeDocument/2006/relationships/image" Target="../media/image82.png"/><Relationship Id="rId62" Type="http://schemas.openxmlformats.org/officeDocument/2006/relationships/customXml" Target="../ink/ink47.xml"/><Relationship Id="rId83" Type="http://schemas.openxmlformats.org/officeDocument/2006/relationships/image" Target="../media/image103.png"/><Relationship Id="rId88" Type="http://schemas.openxmlformats.org/officeDocument/2006/relationships/image" Target="../media/image105.png"/><Relationship Id="rId111" Type="http://schemas.openxmlformats.org/officeDocument/2006/relationships/customXml" Target="../ink/ink72.xml"/><Relationship Id="rId132" Type="http://schemas.openxmlformats.org/officeDocument/2006/relationships/image" Target="../media/image127.png"/><Relationship Id="rId15" Type="http://schemas.openxmlformats.org/officeDocument/2006/relationships/image" Target="../media/image69.png"/><Relationship Id="rId36" Type="http://schemas.openxmlformats.org/officeDocument/2006/relationships/customXml" Target="../ink/ink34.xml"/><Relationship Id="rId57" Type="http://schemas.openxmlformats.org/officeDocument/2006/relationships/image" Target="../media/image90.png"/><Relationship Id="rId106" Type="http://schemas.openxmlformats.org/officeDocument/2006/relationships/image" Target="../media/image114.png"/><Relationship Id="rId127" Type="http://schemas.openxmlformats.org/officeDocument/2006/relationships/customXml" Target="../ink/ink80.xml"/><Relationship Id="rId10" Type="http://schemas.openxmlformats.org/officeDocument/2006/relationships/customXml" Target="../ink/ink21.xml"/><Relationship Id="rId31" Type="http://schemas.openxmlformats.org/officeDocument/2006/relationships/image" Target="../media/image77.png"/><Relationship Id="rId52" Type="http://schemas.openxmlformats.org/officeDocument/2006/relationships/customXml" Target="../ink/ink42.xml"/><Relationship Id="rId73" Type="http://schemas.openxmlformats.org/officeDocument/2006/relationships/image" Target="../media/image98.png"/><Relationship Id="rId78" Type="http://schemas.openxmlformats.org/officeDocument/2006/relationships/customXml" Target="../ink/ink55.xml"/><Relationship Id="rId94" Type="http://schemas.openxmlformats.org/officeDocument/2006/relationships/image" Target="../media/image108.png"/><Relationship Id="rId99" Type="http://schemas.openxmlformats.org/officeDocument/2006/relationships/customXml" Target="../ink/ink66.xml"/><Relationship Id="rId101" Type="http://schemas.openxmlformats.org/officeDocument/2006/relationships/customXml" Target="../ink/ink67.xml"/><Relationship Id="rId122" Type="http://schemas.openxmlformats.org/officeDocument/2006/relationships/image" Target="../media/image122.png"/><Relationship Id="rId4" Type="http://schemas.openxmlformats.org/officeDocument/2006/relationships/customXml" Target="../ink/ink18.xml"/><Relationship Id="rId9" Type="http://schemas.openxmlformats.org/officeDocument/2006/relationships/image" Target="../media/image66.png"/><Relationship Id="rId26" Type="http://schemas.openxmlformats.org/officeDocument/2006/relationships/customXml" Target="../ink/ink29.xml"/><Relationship Id="rId47" Type="http://schemas.openxmlformats.org/officeDocument/2006/relationships/image" Target="../media/image85.png"/><Relationship Id="rId68" Type="http://schemas.openxmlformats.org/officeDocument/2006/relationships/customXml" Target="../ink/ink50.xml"/><Relationship Id="rId89" Type="http://schemas.openxmlformats.org/officeDocument/2006/relationships/customXml" Target="../ink/ink61.xml"/><Relationship Id="rId112" Type="http://schemas.openxmlformats.org/officeDocument/2006/relationships/image" Target="../media/image117.png"/><Relationship Id="rId133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0.xml"/><Relationship Id="rId18" Type="http://schemas.openxmlformats.org/officeDocument/2006/relationships/image" Target="../media/image144.png"/><Relationship Id="rId26" Type="http://schemas.openxmlformats.org/officeDocument/2006/relationships/image" Target="../media/image148.png"/><Relationship Id="rId39" Type="http://schemas.openxmlformats.org/officeDocument/2006/relationships/customXml" Target="../ink/ink103.xml"/><Relationship Id="rId21" Type="http://schemas.openxmlformats.org/officeDocument/2006/relationships/customXml" Target="../ink/ink94.xml"/><Relationship Id="rId34" Type="http://schemas.openxmlformats.org/officeDocument/2006/relationships/image" Target="../media/image152.png"/><Relationship Id="rId42" Type="http://schemas.openxmlformats.org/officeDocument/2006/relationships/image" Target="../media/image156.png"/><Relationship Id="rId47" Type="http://schemas.openxmlformats.org/officeDocument/2006/relationships/customXml" Target="../ink/ink107.xml"/><Relationship Id="rId50" Type="http://schemas.openxmlformats.org/officeDocument/2006/relationships/image" Target="../media/image160.png"/><Relationship Id="rId55" Type="http://schemas.openxmlformats.org/officeDocument/2006/relationships/image" Target="../media/image163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6" Type="http://schemas.openxmlformats.org/officeDocument/2006/relationships/image" Target="../media/image143.png"/><Relationship Id="rId29" Type="http://schemas.openxmlformats.org/officeDocument/2006/relationships/customXml" Target="../ink/ink98.xml"/><Relationship Id="rId11" Type="http://schemas.openxmlformats.org/officeDocument/2006/relationships/customXml" Target="../ink/ink89.xml"/><Relationship Id="rId24" Type="http://schemas.openxmlformats.org/officeDocument/2006/relationships/image" Target="../media/image147.png"/><Relationship Id="rId32" Type="http://schemas.openxmlformats.org/officeDocument/2006/relationships/image" Target="../media/image151.png"/><Relationship Id="rId37" Type="http://schemas.openxmlformats.org/officeDocument/2006/relationships/customXml" Target="../ink/ink102.xml"/><Relationship Id="rId40" Type="http://schemas.openxmlformats.org/officeDocument/2006/relationships/image" Target="../media/image155.png"/><Relationship Id="rId45" Type="http://schemas.openxmlformats.org/officeDocument/2006/relationships/customXml" Target="../ink/ink106.xml"/><Relationship Id="rId53" Type="http://schemas.openxmlformats.org/officeDocument/2006/relationships/image" Target="../media/image162.png"/><Relationship Id="rId58" Type="http://schemas.openxmlformats.org/officeDocument/2006/relationships/customXml" Target="../ink/ink112.xml"/><Relationship Id="rId5" Type="http://schemas.openxmlformats.org/officeDocument/2006/relationships/customXml" Target="../ink/ink87.xml"/><Relationship Id="rId19" Type="http://schemas.openxmlformats.org/officeDocument/2006/relationships/customXml" Target="../ink/ink93.xml"/><Relationship Id="rId4" Type="http://schemas.openxmlformats.org/officeDocument/2006/relationships/image" Target="../media/image136.png"/><Relationship Id="rId9" Type="http://schemas.openxmlformats.org/officeDocument/2006/relationships/customXml" Target="../ink/ink88.xml"/><Relationship Id="rId14" Type="http://schemas.openxmlformats.org/officeDocument/2006/relationships/image" Target="../media/image142.png"/><Relationship Id="rId22" Type="http://schemas.openxmlformats.org/officeDocument/2006/relationships/image" Target="../media/image146.png"/><Relationship Id="rId27" Type="http://schemas.openxmlformats.org/officeDocument/2006/relationships/customXml" Target="../ink/ink97.xml"/><Relationship Id="rId30" Type="http://schemas.openxmlformats.org/officeDocument/2006/relationships/image" Target="../media/image150.png"/><Relationship Id="rId35" Type="http://schemas.openxmlformats.org/officeDocument/2006/relationships/customXml" Target="../ink/ink101.xml"/><Relationship Id="rId43" Type="http://schemas.openxmlformats.org/officeDocument/2006/relationships/customXml" Target="../ink/ink105.xml"/><Relationship Id="rId48" Type="http://schemas.openxmlformats.org/officeDocument/2006/relationships/image" Target="../media/image159.png"/><Relationship Id="rId56" Type="http://schemas.openxmlformats.org/officeDocument/2006/relationships/customXml" Target="../ink/ink111.xml"/><Relationship Id="rId8" Type="http://schemas.openxmlformats.org/officeDocument/2006/relationships/image" Target="../media/image139.png"/><Relationship Id="rId51" Type="http://schemas.openxmlformats.org/officeDocument/2006/relationships/image" Target="../media/image161.png"/><Relationship Id="rId3" Type="http://schemas.openxmlformats.org/officeDocument/2006/relationships/customXml" Target="../ink/ink86.xml"/><Relationship Id="rId12" Type="http://schemas.openxmlformats.org/officeDocument/2006/relationships/image" Target="../media/image141.png"/><Relationship Id="rId17" Type="http://schemas.openxmlformats.org/officeDocument/2006/relationships/customXml" Target="../ink/ink92.xml"/><Relationship Id="rId25" Type="http://schemas.openxmlformats.org/officeDocument/2006/relationships/customXml" Target="../ink/ink96.xml"/><Relationship Id="rId33" Type="http://schemas.openxmlformats.org/officeDocument/2006/relationships/customXml" Target="../ink/ink100.xml"/><Relationship Id="rId38" Type="http://schemas.openxmlformats.org/officeDocument/2006/relationships/image" Target="../media/image154.png"/><Relationship Id="rId46" Type="http://schemas.openxmlformats.org/officeDocument/2006/relationships/image" Target="../media/image158.png"/><Relationship Id="rId59" Type="http://schemas.openxmlformats.org/officeDocument/2006/relationships/image" Target="../media/image165.png"/><Relationship Id="rId20" Type="http://schemas.openxmlformats.org/officeDocument/2006/relationships/image" Target="../media/image145.png"/><Relationship Id="rId41" Type="http://schemas.openxmlformats.org/officeDocument/2006/relationships/customXml" Target="../ink/ink104.xml"/><Relationship Id="rId54" Type="http://schemas.openxmlformats.org/officeDocument/2006/relationships/customXml" Target="../ink/ink1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7.png"/><Relationship Id="rId15" Type="http://schemas.openxmlformats.org/officeDocument/2006/relationships/customXml" Target="../ink/ink91.xml"/><Relationship Id="rId23" Type="http://schemas.openxmlformats.org/officeDocument/2006/relationships/customXml" Target="../ink/ink95.xml"/><Relationship Id="rId28" Type="http://schemas.openxmlformats.org/officeDocument/2006/relationships/image" Target="../media/image149.png"/><Relationship Id="rId36" Type="http://schemas.openxmlformats.org/officeDocument/2006/relationships/image" Target="../media/image153.png"/><Relationship Id="rId49" Type="http://schemas.openxmlformats.org/officeDocument/2006/relationships/customXml" Target="../ink/ink108.xml"/><Relationship Id="rId57" Type="http://schemas.openxmlformats.org/officeDocument/2006/relationships/image" Target="../media/image164.png"/><Relationship Id="rId10" Type="http://schemas.openxmlformats.org/officeDocument/2006/relationships/image" Target="../media/image140.png"/><Relationship Id="rId31" Type="http://schemas.openxmlformats.org/officeDocument/2006/relationships/customXml" Target="../ink/ink99.xml"/><Relationship Id="rId44" Type="http://schemas.openxmlformats.org/officeDocument/2006/relationships/image" Target="../media/image157.png"/><Relationship Id="rId52" Type="http://schemas.openxmlformats.org/officeDocument/2006/relationships/customXml" Target="../ink/ink109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7.xml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customXml" Target="../ink/ink130.xml"/><Relationship Id="rId21" Type="http://schemas.openxmlformats.org/officeDocument/2006/relationships/customXml" Target="../ink/ink121.xml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customXml" Target="../ink/ink134.xml"/><Relationship Id="rId50" Type="http://schemas.openxmlformats.org/officeDocument/2006/relationships/image" Target="../media/image190.png"/><Relationship Id="rId55" Type="http://schemas.openxmlformats.org/officeDocument/2006/relationships/image" Target="../media/image193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6" Type="http://schemas.openxmlformats.org/officeDocument/2006/relationships/image" Target="../media/image173.png"/><Relationship Id="rId29" Type="http://schemas.openxmlformats.org/officeDocument/2006/relationships/customXml" Target="../ink/ink125.xml"/><Relationship Id="rId11" Type="http://schemas.openxmlformats.org/officeDocument/2006/relationships/customXml" Target="../ink/ink116.xml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129.xml"/><Relationship Id="rId40" Type="http://schemas.openxmlformats.org/officeDocument/2006/relationships/image" Target="../media/image185.png"/><Relationship Id="rId45" Type="http://schemas.openxmlformats.org/officeDocument/2006/relationships/customXml" Target="../ink/ink133.xml"/><Relationship Id="rId53" Type="http://schemas.openxmlformats.org/officeDocument/2006/relationships/image" Target="../media/image192.png"/><Relationship Id="rId58" Type="http://schemas.openxmlformats.org/officeDocument/2006/relationships/customXml" Target="../ink/ink139.xml"/><Relationship Id="rId5" Type="http://schemas.openxmlformats.org/officeDocument/2006/relationships/customXml" Target="../ink/ink114.xml"/><Relationship Id="rId19" Type="http://schemas.openxmlformats.org/officeDocument/2006/relationships/customXml" Target="../ink/ink120.xml"/><Relationship Id="rId4" Type="http://schemas.openxmlformats.org/officeDocument/2006/relationships/image" Target="../media/image167.png"/><Relationship Id="rId9" Type="http://schemas.openxmlformats.org/officeDocument/2006/relationships/customXml" Target="../ink/ink115.xml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customXml" Target="../ink/ink124.xml"/><Relationship Id="rId30" Type="http://schemas.openxmlformats.org/officeDocument/2006/relationships/image" Target="../media/image180.png"/><Relationship Id="rId35" Type="http://schemas.openxmlformats.org/officeDocument/2006/relationships/customXml" Target="../ink/ink128.xml"/><Relationship Id="rId43" Type="http://schemas.openxmlformats.org/officeDocument/2006/relationships/customXml" Target="../ink/ink132.xml"/><Relationship Id="rId48" Type="http://schemas.openxmlformats.org/officeDocument/2006/relationships/image" Target="../media/image189.png"/><Relationship Id="rId56" Type="http://schemas.openxmlformats.org/officeDocument/2006/relationships/customXml" Target="../ink/ink138.xml"/><Relationship Id="rId8" Type="http://schemas.openxmlformats.org/officeDocument/2006/relationships/image" Target="../media/image139.png"/><Relationship Id="rId51" Type="http://schemas.openxmlformats.org/officeDocument/2006/relationships/image" Target="../media/image191.png"/><Relationship Id="rId3" Type="http://schemas.openxmlformats.org/officeDocument/2006/relationships/customXml" Target="../ink/ink113.xml"/><Relationship Id="rId12" Type="http://schemas.openxmlformats.org/officeDocument/2006/relationships/image" Target="../media/image171.png"/><Relationship Id="rId17" Type="http://schemas.openxmlformats.org/officeDocument/2006/relationships/customXml" Target="../ink/ink119.xml"/><Relationship Id="rId25" Type="http://schemas.openxmlformats.org/officeDocument/2006/relationships/customXml" Target="../ink/ink123.xml"/><Relationship Id="rId33" Type="http://schemas.openxmlformats.org/officeDocument/2006/relationships/customXml" Target="../ink/ink127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195.png"/><Relationship Id="rId20" Type="http://schemas.openxmlformats.org/officeDocument/2006/relationships/image" Target="../media/image175.png"/><Relationship Id="rId41" Type="http://schemas.openxmlformats.org/officeDocument/2006/relationships/customXml" Target="../ink/ink131.xml"/><Relationship Id="rId54" Type="http://schemas.openxmlformats.org/officeDocument/2006/relationships/customXml" Target="../ink/ink1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customXml" Target="../ink/ink118.xml"/><Relationship Id="rId23" Type="http://schemas.openxmlformats.org/officeDocument/2006/relationships/customXml" Target="../ink/ink122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135.xml"/><Relationship Id="rId57" Type="http://schemas.openxmlformats.org/officeDocument/2006/relationships/image" Target="../media/image194.png"/><Relationship Id="rId10" Type="http://schemas.openxmlformats.org/officeDocument/2006/relationships/image" Target="../media/image170.png"/><Relationship Id="rId31" Type="http://schemas.openxmlformats.org/officeDocument/2006/relationships/customXml" Target="../ink/ink126.xml"/><Relationship Id="rId44" Type="http://schemas.openxmlformats.org/officeDocument/2006/relationships/image" Target="../media/image187.png"/><Relationship Id="rId52" Type="http://schemas.openxmlformats.org/officeDocument/2006/relationships/customXml" Target="../ink/ink136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4.xml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customXml" Target="../ink/ink157.xml"/><Relationship Id="rId21" Type="http://schemas.openxmlformats.org/officeDocument/2006/relationships/customXml" Target="../ink/ink148.xml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customXml" Target="../ink/ink161.xml"/><Relationship Id="rId50" Type="http://schemas.openxmlformats.org/officeDocument/2006/relationships/image" Target="../media/image190.png"/><Relationship Id="rId55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6.png"/><Relationship Id="rId16" Type="http://schemas.openxmlformats.org/officeDocument/2006/relationships/image" Target="../media/image173.png"/><Relationship Id="rId29" Type="http://schemas.openxmlformats.org/officeDocument/2006/relationships/customXml" Target="../ink/ink152.xml"/><Relationship Id="rId11" Type="http://schemas.openxmlformats.org/officeDocument/2006/relationships/customXml" Target="../ink/ink143.xml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156.xml"/><Relationship Id="rId40" Type="http://schemas.openxmlformats.org/officeDocument/2006/relationships/image" Target="../media/image185.png"/><Relationship Id="rId45" Type="http://schemas.openxmlformats.org/officeDocument/2006/relationships/customXml" Target="../ink/ink160.xml"/><Relationship Id="rId53" Type="http://schemas.openxmlformats.org/officeDocument/2006/relationships/image" Target="../media/image192.png"/><Relationship Id="rId58" Type="http://schemas.openxmlformats.org/officeDocument/2006/relationships/customXml" Target="../ink/ink166.xml"/><Relationship Id="rId5" Type="http://schemas.openxmlformats.org/officeDocument/2006/relationships/customXml" Target="../ink/ink141.xml"/><Relationship Id="rId19" Type="http://schemas.openxmlformats.org/officeDocument/2006/relationships/customXml" Target="../ink/ink147.xml"/><Relationship Id="rId4" Type="http://schemas.openxmlformats.org/officeDocument/2006/relationships/image" Target="../media/image167.png"/><Relationship Id="rId9" Type="http://schemas.openxmlformats.org/officeDocument/2006/relationships/customXml" Target="../ink/ink142.xml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customXml" Target="../ink/ink151.xml"/><Relationship Id="rId30" Type="http://schemas.openxmlformats.org/officeDocument/2006/relationships/image" Target="../media/image180.png"/><Relationship Id="rId35" Type="http://schemas.openxmlformats.org/officeDocument/2006/relationships/customXml" Target="../ink/ink155.xml"/><Relationship Id="rId43" Type="http://schemas.openxmlformats.org/officeDocument/2006/relationships/customXml" Target="../ink/ink159.xml"/><Relationship Id="rId48" Type="http://schemas.openxmlformats.org/officeDocument/2006/relationships/image" Target="../media/image189.png"/><Relationship Id="rId56" Type="http://schemas.openxmlformats.org/officeDocument/2006/relationships/customXml" Target="../ink/ink165.xml"/><Relationship Id="rId8" Type="http://schemas.openxmlformats.org/officeDocument/2006/relationships/image" Target="../media/image139.png"/><Relationship Id="rId51" Type="http://schemas.openxmlformats.org/officeDocument/2006/relationships/image" Target="../media/image198.png"/><Relationship Id="rId3" Type="http://schemas.openxmlformats.org/officeDocument/2006/relationships/customXml" Target="../ink/ink140.xml"/><Relationship Id="rId12" Type="http://schemas.openxmlformats.org/officeDocument/2006/relationships/image" Target="../media/image171.png"/><Relationship Id="rId17" Type="http://schemas.openxmlformats.org/officeDocument/2006/relationships/customXml" Target="../ink/ink146.xml"/><Relationship Id="rId25" Type="http://schemas.openxmlformats.org/officeDocument/2006/relationships/customXml" Target="../ink/ink150.xml"/><Relationship Id="rId33" Type="http://schemas.openxmlformats.org/officeDocument/2006/relationships/customXml" Target="../ink/ink154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195.png"/><Relationship Id="rId20" Type="http://schemas.openxmlformats.org/officeDocument/2006/relationships/image" Target="../media/image175.png"/><Relationship Id="rId41" Type="http://schemas.openxmlformats.org/officeDocument/2006/relationships/customXml" Target="../ink/ink158.xml"/><Relationship Id="rId54" Type="http://schemas.openxmlformats.org/officeDocument/2006/relationships/customXml" Target="../ink/ink16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customXml" Target="../ink/ink145.xml"/><Relationship Id="rId23" Type="http://schemas.openxmlformats.org/officeDocument/2006/relationships/customXml" Target="../ink/ink149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162.xml"/><Relationship Id="rId57" Type="http://schemas.openxmlformats.org/officeDocument/2006/relationships/image" Target="../media/image194.png"/><Relationship Id="rId10" Type="http://schemas.openxmlformats.org/officeDocument/2006/relationships/image" Target="../media/image170.png"/><Relationship Id="rId31" Type="http://schemas.openxmlformats.org/officeDocument/2006/relationships/customXml" Target="../ink/ink153.xml"/><Relationship Id="rId44" Type="http://schemas.openxmlformats.org/officeDocument/2006/relationships/image" Target="../media/image187.png"/><Relationship Id="rId52" Type="http://schemas.openxmlformats.org/officeDocument/2006/relationships/customXml" Target="../ink/ink163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1.xml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customXml" Target="../ink/ink184.xml"/><Relationship Id="rId21" Type="http://schemas.openxmlformats.org/officeDocument/2006/relationships/customXml" Target="../ink/ink175.xml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customXml" Target="../ink/ink188.xml"/><Relationship Id="rId50" Type="http://schemas.openxmlformats.org/officeDocument/2006/relationships/image" Target="../media/image190.png"/><Relationship Id="rId55" Type="http://schemas.openxmlformats.org/officeDocument/2006/relationships/image" Target="../media/image193.png"/><Relationship Id="rId7" Type="http://schemas.openxmlformats.org/officeDocument/2006/relationships/image" Target="../media/image200.png"/><Relationship Id="rId2" Type="http://schemas.openxmlformats.org/officeDocument/2006/relationships/image" Target="../media/image199.png"/><Relationship Id="rId16" Type="http://schemas.openxmlformats.org/officeDocument/2006/relationships/image" Target="../media/image173.png"/><Relationship Id="rId29" Type="http://schemas.openxmlformats.org/officeDocument/2006/relationships/customXml" Target="../ink/ink179.xml"/><Relationship Id="rId11" Type="http://schemas.openxmlformats.org/officeDocument/2006/relationships/customXml" Target="../ink/ink170.xml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183.xml"/><Relationship Id="rId40" Type="http://schemas.openxmlformats.org/officeDocument/2006/relationships/image" Target="../media/image185.png"/><Relationship Id="rId45" Type="http://schemas.openxmlformats.org/officeDocument/2006/relationships/customXml" Target="../ink/ink187.xml"/><Relationship Id="rId53" Type="http://schemas.openxmlformats.org/officeDocument/2006/relationships/image" Target="../media/image192.png"/><Relationship Id="rId58" Type="http://schemas.openxmlformats.org/officeDocument/2006/relationships/customXml" Target="../ink/ink193.xml"/><Relationship Id="rId5" Type="http://schemas.openxmlformats.org/officeDocument/2006/relationships/customXml" Target="../ink/ink168.xml"/><Relationship Id="rId19" Type="http://schemas.openxmlformats.org/officeDocument/2006/relationships/customXml" Target="../ink/ink174.xml"/><Relationship Id="rId4" Type="http://schemas.openxmlformats.org/officeDocument/2006/relationships/image" Target="../media/image167.png"/><Relationship Id="rId9" Type="http://schemas.openxmlformats.org/officeDocument/2006/relationships/customXml" Target="../ink/ink169.xml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customXml" Target="../ink/ink178.xml"/><Relationship Id="rId30" Type="http://schemas.openxmlformats.org/officeDocument/2006/relationships/image" Target="../media/image180.png"/><Relationship Id="rId35" Type="http://schemas.openxmlformats.org/officeDocument/2006/relationships/customXml" Target="../ink/ink182.xml"/><Relationship Id="rId43" Type="http://schemas.openxmlformats.org/officeDocument/2006/relationships/customXml" Target="../ink/ink186.xml"/><Relationship Id="rId48" Type="http://schemas.openxmlformats.org/officeDocument/2006/relationships/image" Target="../media/image189.png"/><Relationship Id="rId56" Type="http://schemas.openxmlformats.org/officeDocument/2006/relationships/customXml" Target="../ink/ink192.xml"/><Relationship Id="rId8" Type="http://schemas.openxmlformats.org/officeDocument/2006/relationships/image" Target="../media/image139.png"/><Relationship Id="rId51" Type="http://schemas.openxmlformats.org/officeDocument/2006/relationships/image" Target="../media/image201.png"/><Relationship Id="rId3" Type="http://schemas.openxmlformats.org/officeDocument/2006/relationships/customXml" Target="../ink/ink167.xml"/><Relationship Id="rId12" Type="http://schemas.openxmlformats.org/officeDocument/2006/relationships/image" Target="../media/image171.png"/><Relationship Id="rId17" Type="http://schemas.openxmlformats.org/officeDocument/2006/relationships/customXml" Target="../ink/ink173.xml"/><Relationship Id="rId25" Type="http://schemas.openxmlformats.org/officeDocument/2006/relationships/customXml" Target="../ink/ink177.xml"/><Relationship Id="rId33" Type="http://schemas.openxmlformats.org/officeDocument/2006/relationships/customXml" Target="../ink/ink181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195.png"/><Relationship Id="rId20" Type="http://schemas.openxmlformats.org/officeDocument/2006/relationships/image" Target="../media/image175.png"/><Relationship Id="rId41" Type="http://schemas.openxmlformats.org/officeDocument/2006/relationships/customXml" Target="../ink/ink185.xml"/><Relationship Id="rId54" Type="http://schemas.openxmlformats.org/officeDocument/2006/relationships/customXml" Target="../ink/ink19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customXml" Target="../ink/ink172.xml"/><Relationship Id="rId23" Type="http://schemas.openxmlformats.org/officeDocument/2006/relationships/customXml" Target="../ink/ink176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189.xml"/><Relationship Id="rId57" Type="http://schemas.openxmlformats.org/officeDocument/2006/relationships/image" Target="../media/image194.png"/><Relationship Id="rId10" Type="http://schemas.openxmlformats.org/officeDocument/2006/relationships/image" Target="../media/image170.png"/><Relationship Id="rId31" Type="http://schemas.openxmlformats.org/officeDocument/2006/relationships/customXml" Target="../ink/ink180.xml"/><Relationship Id="rId44" Type="http://schemas.openxmlformats.org/officeDocument/2006/relationships/image" Target="../media/image187.png"/><Relationship Id="rId52" Type="http://schemas.openxmlformats.org/officeDocument/2006/relationships/customXml" Target="../ink/ink19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5.png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24" Type="http://schemas.openxmlformats.org/officeDocument/2006/relationships/customXml" Target="../ink/ink11.xml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10" Type="http://schemas.openxmlformats.org/officeDocument/2006/relationships/customXml" Target="../ink/ink4.xml"/><Relationship Id="rId19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8.xml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customXml" Target="../ink/ink211.xml"/><Relationship Id="rId21" Type="http://schemas.openxmlformats.org/officeDocument/2006/relationships/customXml" Target="../ink/ink202.xml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customXml" Target="../ink/ink215.xml"/><Relationship Id="rId50" Type="http://schemas.openxmlformats.org/officeDocument/2006/relationships/image" Target="../media/image190.png"/><Relationship Id="rId55" Type="http://schemas.openxmlformats.org/officeDocument/2006/relationships/image" Target="../media/image193.png"/><Relationship Id="rId7" Type="http://schemas.openxmlformats.org/officeDocument/2006/relationships/image" Target="../media/image203.png"/><Relationship Id="rId2" Type="http://schemas.openxmlformats.org/officeDocument/2006/relationships/image" Target="../media/image202.png"/><Relationship Id="rId16" Type="http://schemas.openxmlformats.org/officeDocument/2006/relationships/image" Target="../media/image173.png"/><Relationship Id="rId29" Type="http://schemas.openxmlformats.org/officeDocument/2006/relationships/customXml" Target="../ink/ink206.xml"/><Relationship Id="rId11" Type="http://schemas.openxmlformats.org/officeDocument/2006/relationships/customXml" Target="../ink/ink197.xml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210.xml"/><Relationship Id="rId40" Type="http://schemas.openxmlformats.org/officeDocument/2006/relationships/image" Target="../media/image185.png"/><Relationship Id="rId45" Type="http://schemas.openxmlformats.org/officeDocument/2006/relationships/customXml" Target="../ink/ink214.xml"/><Relationship Id="rId53" Type="http://schemas.openxmlformats.org/officeDocument/2006/relationships/image" Target="../media/image192.png"/><Relationship Id="rId58" Type="http://schemas.openxmlformats.org/officeDocument/2006/relationships/customXml" Target="../ink/ink220.xml"/><Relationship Id="rId5" Type="http://schemas.openxmlformats.org/officeDocument/2006/relationships/customXml" Target="../ink/ink195.xml"/><Relationship Id="rId19" Type="http://schemas.openxmlformats.org/officeDocument/2006/relationships/customXml" Target="../ink/ink201.xml"/><Relationship Id="rId4" Type="http://schemas.openxmlformats.org/officeDocument/2006/relationships/image" Target="../media/image167.png"/><Relationship Id="rId9" Type="http://schemas.openxmlformats.org/officeDocument/2006/relationships/customXml" Target="../ink/ink196.xml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customXml" Target="../ink/ink205.xml"/><Relationship Id="rId30" Type="http://schemas.openxmlformats.org/officeDocument/2006/relationships/image" Target="../media/image180.png"/><Relationship Id="rId35" Type="http://schemas.openxmlformats.org/officeDocument/2006/relationships/customXml" Target="../ink/ink209.xml"/><Relationship Id="rId43" Type="http://schemas.openxmlformats.org/officeDocument/2006/relationships/customXml" Target="../ink/ink213.xml"/><Relationship Id="rId48" Type="http://schemas.openxmlformats.org/officeDocument/2006/relationships/image" Target="../media/image189.png"/><Relationship Id="rId56" Type="http://schemas.openxmlformats.org/officeDocument/2006/relationships/customXml" Target="../ink/ink219.xml"/><Relationship Id="rId8" Type="http://schemas.openxmlformats.org/officeDocument/2006/relationships/image" Target="../media/image139.png"/><Relationship Id="rId51" Type="http://schemas.openxmlformats.org/officeDocument/2006/relationships/image" Target="../media/image204.png"/><Relationship Id="rId3" Type="http://schemas.openxmlformats.org/officeDocument/2006/relationships/customXml" Target="../ink/ink194.xml"/><Relationship Id="rId12" Type="http://schemas.openxmlformats.org/officeDocument/2006/relationships/image" Target="../media/image171.png"/><Relationship Id="rId17" Type="http://schemas.openxmlformats.org/officeDocument/2006/relationships/customXml" Target="../ink/ink200.xml"/><Relationship Id="rId25" Type="http://schemas.openxmlformats.org/officeDocument/2006/relationships/customXml" Target="../ink/ink204.xml"/><Relationship Id="rId33" Type="http://schemas.openxmlformats.org/officeDocument/2006/relationships/customXml" Target="../ink/ink208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195.png"/><Relationship Id="rId20" Type="http://schemas.openxmlformats.org/officeDocument/2006/relationships/image" Target="../media/image175.png"/><Relationship Id="rId41" Type="http://schemas.openxmlformats.org/officeDocument/2006/relationships/customXml" Target="../ink/ink212.xml"/><Relationship Id="rId54" Type="http://schemas.openxmlformats.org/officeDocument/2006/relationships/customXml" Target="../ink/ink2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customXml" Target="../ink/ink199.xml"/><Relationship Id="rId23" Type="http://schemas.openxmlformats.org/officeDocument/2006/relationships/customXml" Target="../ink/ink203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216.xml"/><Relationship Id="rId57" Type="http://schemas.openxmlformats.org/officeDocument/2006/relationships/image" Target="../media/image194.png"/><Relationship Id="rId10" Type="http://schemas.openxmlformats.org/officeDocument/2006/relationships/image" Target="../media/image170.png"/><Relationship Id="rId31" Type="http://schemas.openxmlformats.org/officeDocument/2006/relationships/customXml" Target="../ink/ink207.xml"/><Relationship Id="rId44" Type="http://schemas.openxmlformats.org/officeDocument/2006/relationships/image" Target="../media/image187.png"/><Relationship Id="rId52" Type="http://schemas.openxmlformats.org/officeDocument/2006/relationships/customXml" Target="../ink/ink217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5.xml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customXml" Target="../ink/ink238.xml"/><Relationship Id="rId21" Type="http://schemas.openxmlformats.org/officeDocument/2006/relationships/customXml" Target="../ink/ink229.xml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customXml" Target="../ink/ink242.xml"/><Relationship Id="rId50" Type="http://schemas.openxmlformats.org/officeDocument/2006/relationships/image" Target="../media/image190.png"/><Relationship Id="rId55" Type="http://schemas.openxmlformats.org/officeDocument/2006/relationships/image" Target="../media/image193.png"/><Relationship Id="rId7" Type="http://schemas.openxmlformats.org/officeDocument/2006/relationships/image" Target="../media/image206.png"/><Relationship Id="rId2" Type="http://schemas.openxmlformats.org/officeDocument/2006/relationships/image" Target="../media/image205.png"/><Relationship Id="rId16" Type="http://schemas.openxmlformats.org/officeDocument/2006/relationships/image" Target="../media/image173.png"/><Relationship Id="rId29" Type="http://schemas.openxmlformats.org/officeDocument/2006/relationships/customXml" Target="../ink/ink233.xml"/><Relationship Id="rId11" Type="http://schemas.openxmlformats.org/officeDocument/2006/relationships/customXml" Target="../ink/ink224.xml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237.xml"/><Relationship Id="rId40" Type="http://schemas.openxmlformats.org/officeDocument/2006/relationships/image" Target="../media/image185.png"/><Relationship Id="rId45" Type="http://schemas.openxmlformats.org/officeDocument/2006/relationships/customXml" Target="../ink/ink241.xml"/><Relationship Id="rId53" Type="http://schemas.openxmlformats.org/officeDocument/2006/relationships/image" Target="../media/image192.png"/><Relationship Id="rId58" Type="http://schemas.openxmlformats.org/officeDocument/2006/relationships/customXml" Target="../ink/ink247.xml"/><Relationship Id="rId5" Type="http://schemas.openxmlformats.org/officeDocument/2006/relationships/customXml" Target="../ink/ink222.xml"/><Relationship Id="rId19" Type="http://schemas.openxmlformats.org/officeDocument/2006/relationships/customXml" Target="../ink/ink228.xml"/><Relationship Id="rId4" Type="http://schemas.openxmlformats.org/officeDocument/2006/relationships/image" Target="../media/image167.png"/><Relationship Id="rId9" Type="http://schemas.openxmlformats.org/officeDocument/2006/relationships/customXml" Target="../ink/ink223.xml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customXml" Target="../ink/ink232.xml"/><Relationship Id="rId30" Type="http://schemas.openxmlformats.org/officeDocument/2006/relationships/image" Target="../media/image180.png"/><Relationship Id="rId35" Type="http://schemas.openxmlformats.org/officeDocument/2006/relationships/customXml" Target="../ink/ink236.xml"/><Relationship Id="rId43" Type="http://schemas.openxmlformats.org/officeDocument/2006/relationships/customXml" Target="../ink/ink240.xml"/><Relationship Id="rId48" Type="http://schemas.openxmlformats.org/officeDocument/2006/relationships/image" Target="../media/image189.png"/><Relationship Id="rId56" Type="http://schemas.openxmlformats.org/officeDocument/2006/relationships/customXml" Target="../ink/ink246.xml"/><Relationship Id="rId8" Type="http://schemas.openxmlformats.org/officeDocument/2006/relationships/image" Target="../media/image139.png"/><Relationship Id="rId51" Type="http://schemas.openxmlformats.org/officeDocument/2006/relationships/image" Target="../media/image207.png"/><Relationship Id="rId3" Type="http://schemas.openxmlformats.org/officeDocument/2006/relationships/customXml" Target="../ink/ink221.xml"/><Relationship Id="rId12" Type="http://schemas.openxmlformats.org/officeDocument/2006/relationships/image" Target="../media/image171.png"/><Relationship Id="rId17" Type="http://schemas.openxmlformats.org/officeDocument/2006/relationships/customXml" Target="../ink/ink227.xml"/><Relationship Id="rId25" Type="http://schemas.openxmlformats.org/officeDocument/2006/relationships/customXml" Target="../ink/ink231.xml"/><Relationship Id="rId33" Type="http://schemas.openxmlformats.org/officeDocument/2006/relationships/customXml" Target="../ink/ink235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195.png"/><Relationship Id="rId20" Type="http://schemas.openxmlformats.org/officeDocument/2006/relationships/image" Target="../media/image175.png"/><Relationship Id="rId41" Type="http://schemas.openxmlformats.org/officeDocument/2006/relationships/customXml" Target="../ink/ink239.xml"/><Relationship Id="rId54" Type="http://schemas.openxmlformats.org/officeDocument/2006/relationships/customXml" Target="../ink/ink2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customXml" Target="../ink/ink226.xml"/><Relationship Id="rId23" Type="http://schemas.openxmlformats.org/officeDocument/2006/relationships/customXml" Target="../ink/ink230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243.xml"/><Relationship Id="rId57" Type="http://schemas.openxmlformats.org/officeDocument/2006/relationships/image" Target="../media/image194.png"/><Relationship Id="rId10" Type="http://schemas.openxmlformats.org/officeDocument/2006/relationships/image" Target="../media/image170.png"/><Relationship Id="rId31" Type="http://schemas.openxmlformats.org/officeDocument/2006/relationships/customXml" Target="../ink/ink234.xml"/><Relationship Id="rId44" Type="http://schemas.openxmlformats.org/officeDocument/2006/relationships/image" Target="../media/image187.png"/><Relationship Id="rId52" Type="http://schemas.openxmlformats.org/officeDocument/2006/relationships/customXml" Target="../ink/ink2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customXml" Target="../ink/ink253.xml"/><Relationship Id="rId3" Type="http://schemas.openxmlformats.org/officeDocument/2006/relationships/customXml" Target="../ink/ink248.xml"/><Relationship Id="rId7" Type="http://schemas.openxmlformats.org/officeDocument/2006/relationships/customXml" Target="../ink/ink250.xml"/><Relationship Id="rId12" Type="http://schemas.openxmlformats.org/officeDocument/2006/relationships/image" Target="../media/image2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customXml" Target="../ink/ink252.xml"/><Relationship Id="rId5" Type="http://schemas.openxmlformats.org/officeDocument/2006/relationships/customXml" Target="../ink/ink249.xml"/><Relationship Id="rId10" Type="http://schemas.openxmlformats.org/officeDocument/2006/relationships/image" Target="../media/image62.png"/><Relationship Id="rId4" Type="http://schemas.openxmlformats.org/officeDocument/2006/relationships/image" Target="../media/image209.png"/><Relationship Id="rId9" Type="http://schemas.openxmlformats.org/officeDocument/2006/relationships/customXml" Target="../ink/ink251.xml"/><Relationship Id="rId14" Type="http://schemas.openxmlformats.org/officeDocument/2006/relationships/image" Target="../media/image21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08.png"/><Relationship Id="rId7" Type="http://schemas.openxmlformats.org/officeDocument/2006/relationships/image" Target="../media/image2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png"/><Relationship Id="rId18" Type="http://schemas.openxmlformats.org/officeDocument/2006/relationships/customXml" Target="../ink/ink262.xml"/><Relationship Id="rId26" Type="http://schemas.openxmlformats.org/officeDocument/2006/relationships/customXml" Target="../ink/ink266.xml"/><Relationship Id="rId39" Type="http://schemas.openxmlformats.org/officeDocument/2006/relationships/image" Target="../media/image242.png"/><Relationship Id="rId21" Type="http://schemas.openxmlformats.org/officeDocument/2006/relationships/image" Target="../media/image233.png"/><Relationship Id="rId34" Type="http://schemas.openxmlformats.org/officeDocument/2006/relationships/customXml" Target="../ink/ink270.xml"/><Relationship Id="rId42" Type="http://schemas.openxmlformats.org/officeDocument/2006/relationships/customXml" Target="../ink/ink274.xml"/><Relationship Id="rId47" Type="http://schemas.openxmlformats.org/officeDocument/2006/relationships/image" Target="../media/image246.png"/><Relationship Id="rId50" Type="http://schemas.openxmlformats.org/officeDocument/2006/relationships/customXml" Target="../ink/ink278.xml"/><Relationship Id="rId55" Type="http://schemas.openxmlformats.org/officeDocument/2006/relationships/image" Target="../media/image250.png"/><Relationship Id="rId7" Type="http://schemas.openxmlformats.org/officeDocument/2006/relationships/image" Target="../media/image226.png"/><Relationship Id="rId2" Type="http://schemas.openxmlformats.org/officeDocument/2006/relationships/customXml" Target="../ink/ink254.xml"/><Relationship Id="rId16" Type="http://schemas.openxmlformats.org/officeDocument/2006/relationships/customXml" Target="../ink/ink261.xml"/><Relationship Id="rId29" Type="http://schemas.openxmlformats.org/officeDocument/2006/relationships/image" Target="../media/image237.png"/><Relationship Id="rId11" Type="http://schemas.openxmlformats.org/officeDocument/2006/relationships/image" Target="../media/image228.png"/><Relationship Id="rId24" Type="http://schemas.openxmlformats.org/officeDocument/2006/relationships/customXml" Target="../ink/ink265.xml"/><Relationship Id="rId32" Type="http://schemas.openxmlformats.org/officeDocument/2006/relationships/customXml" Target="../ink/ink269.xml"/><Relationship Id="rId37" Type="http://schemas.openxmlformats.org/officeDocument/2006/relationships/image" Target="../media/image241.png"/><Relationship Id="rId40" Type="http://schemas.openxmlformats.org/officeDocument/2006/relationships/customXml" Target="../ink/ink273.xml"/><Relationship Id="rId45" Type="http://schemas.openxmlformats.org/officeDocument/2006/relationships/image" Target="../media/image245.png"/><Relationship Id="rId53" Type="http://schemas.openxmlformats.org/officeDocument/2006/relationships/image" Target="../media/image249.png"/><Relationship Id="rId58" Type="http://schemas.openxmlformats.org/officeDocument/2006/relationships/customXml" Target="../ink/ink282.xml"/><Relationship Id="rId5" Type="http://schemas.openxmlformats.org/officeDocument/2006/relationships/image" Target="../media/image225.png"/><Relationship Id="rId19" Type="http://schemas.openxmlformats.org/officeDocument/2006/relationships/image" Target="../media/image232.png"/><Relationship Id="rId4" Type="http://schemas.openxmlformats.org/officeDocument/2006/relationships/customXml" Target="../ink/ink255.xml"/><Relationship Id="rId9" Type="http://schemas.openxmlformats.org/officeDocument/2006/relationships/image" Target="../media/image227.png"/><Relationship Id="rId14" Type="http://schemas.openxmlformats.org/officeDocument/2006/relationships/customXml" Target="../ink/ink260.xml"/><Relationship Id="rId22" Type="http://schemas.openxmlformats.org/officeDocument/2006/relationships/customXml" Target="../ink/ink264.xml"/><Relationship Id="rId27" Type="http://schemas.openxmlformats.org/officeDocument/2006/relationships/image" Target="../media/image236.png"/><Relationship Id="rId30" Type="http://schemas.openxmlformats.org/officeDocument/2006/relationships/customXml" Target="../ink/ink268.xml"/><Relationship Id="rId35" Type="http://schemas.openxmlformats.org/officeDocument/2006/relationships/image" Target="../media/image240.png"/><Relationship Id="rId43" Type="http://schemas.openxmlformats.org/officeDocument/2006/relationships/image" Target="../media/image244.png"/><Relationship Id="rId48" Type="http://schemas.openxmlformats.org/officeDocument/2006/relationships/customXml" Target="../ink/ink277.xml"/><Relationship Id="rId56" Type="http://schemas.openxmlformats.org/officeDocument/2006/relationships/customXml" Target="../ink/ink281.xml"/><Relationship Id="rId8" Type="http://schemas.openxmlformats.org/officeDocument/2006/relationships/customXml" Target="../ink/ink257.xml"/><Relationship Id="rId51" Type="http://schemas.openxmlformats.org/officeDocument/2006/relationships/image" Target="../media/image248.png"/><Relationship Id="rId3" Type="http://schemas.openxmlformats.org/officeDocument/2006/relationships/image" Target="../media/image224.png"/><Relationship Id="rId12" Type="http://schemas.openxmlformats.org/officeDocument/2006/relationships/customXml" Target="../ink/ink259.xml"/><Relationship Id="rId17" Type="http://schemas.openxmlformats.org/officeDocument/2006/relationships/image" Target="../media/image231.png"/><Relationship Id="rId25" Type="http://schemas.openxmlformats.org/officeDocument/2006/relationships/image" Target="../media/image235.png"/><Relationship Id="rId33" Type="http://schemas.openxmlformats.org/officeDocument/2006/relationships/image" Target="../media/image239.png"/><Relationship Id="rId38" Type="http://schemas.openxmlformats.org/officeDocument/2006/relationships/customXml" Target="../ink/ink272.xml"/><Relationship Id="rId46" Type="http://schemas.openxmlformats.org/officeDocument/2006/relationships/customXml" Target="../ink/ink276.xml"/><Relationship Id="rId59" Type="http://schemas.openxmlformats.org/officeDocument/2006/relationships/image" Target="../media/image252.png"/><Relationship Id="rId20" Type="http://schemas.openxmlformats.org/officeDocument/2006/relationships/customXml" Target="../ink/ink263.xml"/><Relationship Id="rId41" Type="http://schemas.openxmlformats.org/officeDocument/2006/relationships/image" Target="../media/image243.png"/><Relationship Id="rId54" Type="http://schemas.openxmlformats.org/officeDocument/2006/relationships/customXml" Target="../ink/ink28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56.xml"/><Relationship Id="rId15" Type="http://schemas.openxmlformats.org/officeDocument/2006/relationships/image" Target="../media/image230.png"/><Relationship Id="rId23" Type="http://schemas.openxmlformats.org/officeDocument/2006/relationships/image" Target="../media/image234.png"/><Relationship Id="rId28" Type="http://schemas.openxmlformats.org/officeDocument/2006/relationships/customXml" Target="../ink/ink267.xml"/><Relationship Id="rId36" Type="http://schemas.openxmlformats.org/officeDocument/2006/relationships/customXml" Target="../ink/ink271.xml"/><Relationship Id="rId49" Type="http://schemas.openxmlformats.org/officeDocument/2006/relationships/image" Target="../media/image247.png"/><Relationship Id="rId57" Type="http://schemas.openxmlformats.org/officeDocument/2006/relationships/image" Target="../media/image251.png"/><Relationship Id="rId10" Type="http://schemas.openxmlformats.org/officeDocument/2006/relationships/customXml" Target="../ink/ink258.xml"/><Relationship Id="rId31" Type="http://schemas.openxmlformats.org/officeDocument/2006/relationships/image" Target="../media/image238.png"/><Relationship Id="rId44" Type="http://schemas.openxmlformats.org/officeDocument/2006/relationships/customXml" Target="../ink/ink275.xml"/><Relationship Id="rId52" Type="http://schemas.openxmlformats.org/officeDocument/2006/relationships/customXml" Target="../ink/ink27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1.png"/><Relationship Id="rId299" Type="http://schemas.openxmlformats.org/officeDocument/2006/relationships/image" Target="../media/image372.png"/><Relationship Id="rId21" Type="http://schemas.openxmlformats.org/officeDocument/2006/relationships/image" Target="../media/image233.png"/><Relationship Id="rId63" Type="http://schemas.openxmlformats.org/officeDocument/2006/relationships/image" Target="../media/image255.png"/><Relationship Id="rId159" Type="http://schemas.openxmlformats.org/officeDocument/2006/relationships/image" Target="../media/image302.png"/><Relationship Id="rId170" Type="http://schemas.openxmlformats.org/officeDocument/2006/relationships/customXml" Target="../ink/ink367.xml"/><Relationship Id="rId226" Type="http://schemas.openxmlformats.org/officeDocument/2006/relationships/customXml" Target="../ink/ink395.xml"/><Relationship Id="rId268" Type="http://schemas.openxmlformats.org/officeDocument/2006/relationships/customXml" Target="../ink/ink416.xml"/><Relationship Id="rId32" Type="http://schemas.openxmlformats.org/officeDocument/2006/relationships/customXml" Target="../ink/ink298.xml"/><Relationship Id="rId74" Type="http://schemas.openxmlformats.org/officeDocument/2006/relationships/customXml" Target="../ink/ink319.xml"/><Relationship Id="rId128" Type="http://schemas.openxmlformats.org/officeDocument/2006/relationships/customXml" Target="../ink/ink346.xml"/><Relationship Id="rId5" Type="http://schemas.openxmlformats.org/officeDocument/2006/relationships/image" Target="../media/image225.png"/><Relationship Id="rId181" Type="http://schemas.openxmlformats.org/officeDocument/2006/relationships/image" Target="../media/image313.png"/><Relationship Id="rId237" Type="http://schemas.openxmlformats.org/officeDocument/2006/relationships/image" Target="../media/image341.png"/><Relationship Id="rId279" Type="http://schemas.openxmlformats.org/officeDocument/2006/relationships/image" Target="../media/image362.png"/><Relationship Id="rId43" Type="http://schemas.openxmlformats.org/officeDocument/2006/relationships/image" Target="../media/image244.png"/><Relationship Id="rId139" Type="http://schemas.openxmlformats.org/officeDocument/2006/relationships/image" Target="../media/image292.png"/><Relationship Id="rId290" Type="http://schemas.openxmlformats.org/officeDocument/2006/relationships/customXml" Target="../ink/ink427.xml"/><Relationship Id="rId85" Type="http://schemas.openxmlformats.org/officeDocument/2006/relationships/image" Target="../media/image252.png"/><Relationship Id="rId150" Type="http://schemas.openxmlformats.org/officeDocument/2006/relationships/customXml" Target="../ink/ink357.xml"/><Relationship Id="rId192" Type="http://schemas.openxmlformats.org/officeDocument/2006/relationships/customXml" Target="../ink/ink378.xml"/><Relationship Id="rId206" Type="http://schemas.openxmlformats.org/officeDocument/2006/relationships/customXml" Target="../ink/ink385.xml"/><Relationship Id="rId248" Type="http://schemas.openxmlformats.org/officeDocument/2006/relationships/customXml" Target="../ink/ink406.xml"/><Relationship Id="rId12" Type="http://schemas.openxmlformats.org/officeDocument/2006/relationships/customXml" Target="../ink/ink288.xml"/><Relationship Id="rId108" Type="http://schemas.openxmlformats.org/officeDocument/2006/relationships/customXml" Target="../ink/ink336.xml"/><Relationship Id="rId54" Type="http://schemas.openxmlformats.org/officeDocument/2006/relationships/customXml" Target="../ink/ink309.xml"/><Relationship Id="rId96" Type="http://schemas.openxmlformats.org/officeDocument/2006/relationships/customXml" Target="../ink/ink330.xml"/><Relationship Id="rId161" Type="http://schemas.openxmlformats.org/officeDocument/2006/relationships/image" Target="../media/image303.png"/><Relationship Id="rId217" Type="http://schemas.openxmlformats.org/officeDocument/2006/relationships/image" Target="../media/image331.png"/><Relationship Id="rId6" Type="http://schemas.openxmlformats.org/officeDocument/2006/relationships/customXml" Target="../ink/ink285.xml"/><Relationship Id="rId238" Type="http://schemas.openxmlformats.org/officeDocument/2006/relationships/customXml" Target="../ink/ink401.xml"/><Relationship Id="rId259" Type="http://schemas.openxmlformats.org/officeDocument/2006/relationships/image" Target="../media/image352.png"/><Relationship Id="rId23" Type="http://schemas.openxmlformats.org/officeDocument/2006/relationships/image" Target="../media/image234.png"/><Relationship Id="rId119" Type="http://schemas.openxmlformats.org/officeDocument/2006/relationships/image" Target="../media/image282.png"/><Relationship Id="rId270" Type="http://schemas.openxmlformats.org/officeDocument/2006/relationships/customXml" Target="../ink/ink417.xml"/><Relationship Id="rId291" Type="http://schemas.openxmlformats.org/officeDocument/2006/relationships/image" Target="../media/image368.png"/><Relationship Id="rId44" Type="http://schemas.openxmlformats.org/officeDocument/2006/relationships/customXml" Target="../ink/ink304.xml"/><Relationship Id="rId65" Type="http://schemas.openxmlformats.org/officeDocument/2006/relationships/image" Target="../media/image256.png"/><Relationship Id="rId86" Type="http://schemas.openxmlformats.org/officeDocument/2006/relationships/customXml" Target="../ink/ink325.xml"/><Relationship Id="rId130" Type="http://schemas.openxmlformats.org/officeDocument/2006/relationships/customXml" Target="../ink/ink347.xml"/><Relationship Id="rId151" Type="http://schemas.openxmlformats.org/officeDocument/2006/relationships/image" Target="../media/image298.png"/><Relationship Id="rId172" Type="http://schemas.openxmlformats.org/officeDocument/2006/relationships/customXml" Target="../ink/ink368.xml"/><Relationship Id="rId193" Type="http://schemas.openxmlformats.org/officeDocument/2006/relationships/image" Target="../media/image319.png"/><Relationship Id="rId207" Type="http://schemas.openxmlformats.org/officeDocument/2006/relationships/image" Target="../media/image326.png"/><Relationship Id="rId228" Type="http://schemas.openxmlformats.org/officeDocument/2006/relationships/customXml" Target="../ink/ink396.xml"/><Relationship Id="rId249" Type="http://schemas.openxmlformats.org/officeDocument/2006/relationships/image" Target="../media/image347.png"/><Relationship Id="rId13" Type="http://schemas.openxmlformats.org/officeDocument/2006/relationships/image" Target="../media/image229.png"/><Relationship Id="rId109" Type="http://schemas.openxmlformats.org/officeDocument/2006/relationships/image" Target="../media/image277.png"/><Relationship Id="rId260" Type="http://schemas.openxmlformats.org/officeDocument/2006/relationships/customXml" Target="../ink/ink412.xml"/><Relationship Id="rId281" Type="http://schemas.openxmlformats.org/officeDocument/2006/relationships/image" Target="../media/image363.png"/><Relationship Id="rId34" Type="http://schemas.openxmlformats.org/officeDocument/2006/relationships/customXml" Target="../ink/ink299.xml"/><Relationship Id="rId55" Type="http://schemas.openxmlformats.org/officeDocument/2006/relationships/image" Target="../media/image250.png"/><Relationship Id="rId76" Type="http://schemas.openxmlformats.org/officeDocument/2006/relationships/customXml" Target="../ink/ink320.xml"/><Relationship Id="rId97" Type="http://schemas.openxmlformats.org/officeDocument/2006/relationships/image" Target="../media/image271.png"/><Relationship Id="rId120" Type="http://schemas.openxmlformats.org/officeDocument/2006/relationships/customXml" Target="../ink/ink342.xml"/><Relationship Id="rId141" Type="http://schemas.openxmlformats.org/officeDocument/2006/relationships/image" Target="../media/image293.png"/><Relationship Id="rId7" Type="http://schemas.openxmlformats.org/officeDocument/2006/relationships/image" Target="../media/image226.png"/><Relationship Id="rId162" Type="http://schemas.openxmlformats.org/officeDocument/2006/relationships/customXml" Target="../ink/ink363.xml"/><Relationship Id="rId183" Type="http://schemas.openxmlformats.org/officeDocument/2006/relationships/image" Target="../media/image314.png"/><Relationship Id="rId218" Type="http://schemas.openxmlformats.org/officeDocument/2006/relationships/customXml" Target="../ink/ink391.xml"/><Relationship Id="rId239" Type="http://schemas.openxmlformats.org/officeDocument/2006/relationships/image" Target="../media/image342.png"/><Relationship Id="rId250" Type="http://schemas.openxmlformats.org/officeDocument/2006/relationships/customXml" Target="../ink/ink407.xml"/><Relationship Id="rId271" Type="http://schemas.openxmlformats.org/officeDocument/2006/relationships/image" Target="../media/image358.png"/><Relationship Id="rId292" Type="http://schemas.openxmlformats.org/officeDocument/2006/relationships/customXml" Target="../ink/ink428.xml"/><Relationship Id="rId24" Type="http://schemas.openxmlformats.org/officeDocument/2006/relationships/customXml" Target="../ink/ink294.xml"/><Relationship Id="rId45" Type="http://schemas.openxmlformats.org/officeDocument/2006/relationships/image" Target="../media/image245.png"/><Relationship Id="rId66" Type="http://schemas.openxmlformats.org/officeDocument/2006/relationships/customXml" Target="../ink/ink315.xml"/><Relationship Id="rId87" Type="http://schemas.openxmlformats.org/officeDocument/2006/relationships/image" Target="../media/image266.png"/><Relationship Id="rId110" Type="http://schemas.openxmlformats.org/officeDocument/2006/relationships/customXml" Target="../ink/ink337.xml"/><Relationship Id="rId131" Type="http://schemas.openxmlformats.org/officeDocument/2006/relationships/image" Target="../media/image288.png"/><Relationship Id="rId152" Type="http://schemas.openxmlformats.org/officeDocument/2006/relationships/customXml" Target="../ink/ink358.xml"/><Relationship Id="rId173" Type="http://schemas.openxmlformats.org/officeDocument/2006/relationships/image" Target="../media/image309.png"/><Relationship Id="rId194" Type="http://schemas.openxmlformats.org/officeDocument/2006/relationships/customXml" Target="../ink/ink379.xml"/><Relationship Id="rId208" Type="http://schemas.openxmlformats.org/officeDocument/2006/relationships/customXml" Target="../ink/ink386.xml"/><Relationship Id="rId229" Type="http://schemas.openxmlformats.org/officeDocument/2006/relationships/image" Target="../media/image337.png"/><Relationship Id="rId240" Type="http://schemas.openxmlformats.org/officeDocument/2006/relationships/customXml" Target="../ink/ink402.xml"/><Relationship Id="rId261" Type="http://schemas.openxmlformats.org/officeDocument/2006/relationships/image" Target="../media/image353.png"/><Relationship Id="rId14" Type="http://schemas.openxmlformats.org/officeDocument/2006/relationships/customXml" Target="../ink/ink289.xml"/><Relationship Id="rId35" Type="http://schemas.openxmlformats.org/officeDocument/2006/relationships/image" Target="../media/image240.png"/><Relationship Id="rId56" Type="http://schemas.openxmlformats.org/officeDocument/2006/relationships/customXml" Target="../ink/ink310.xml"/><Relationship Id="rId77" Type="http://schemas.openxmlformats.org/officeDocument/2006/relationships/image" Target="../media/image262.png"/><Relationship Id="rId100" Type="http://schemas.openxmlformats.org/officeDocument/2006/relationships/customXml" Target="../ink/ink332.xml"/><Relationship Id="rId282" Type="http://schemas.openxmlformats.org/officeDocument/2006/relationships/customXml" Target="../ink/ink423.xml"/><Relationship Id="rId8" Type="http://schemas.openxmlformats.org/officeDocument/2006/relationships/customXml" Target="../ink/ink286.xml"/><Relationship Id="rId98" Type="http://schemas.openxmlformats.org/officeDocument/2006/relationships/customXml" Target="../ink/ink331.xml"/><Relationship Id="rId121" Type="http://schemas.openxmlformats.org/officeDocument/2006/relationships/image" Target="../media/image283.png"/><Relationship Id="rId142" Type="http://schemas.openxmlformats.org/officeDocument/2006/relationships/customXml" Target="../ink/ink353.xml"/><Relationship Id="rId163" Type="http://schemas.openxmlformats.org/officeDocument/2006/relationships/image" Target="../media/image304.png"/><Relationship Id="rId184" Type="http://schemas.openxmlformats.org/officeDocument/2006/relationships/customXml" Target="../ink/ink374.xml"/><Relationship Id="rId219" Type="http://schemas.openxmlformats.org/officeDocument/2006/relationships/image" Target="../media/image332.png"/><Relationship Id="rId230" Type="http://schemas.openxmlformats.org/officeDocument/2006/relationships/customXml" Target="../ink/ink397.xml"/><Relationship Id="rId251" Type="http://schemas.openxmlformats.org/officeDocument/2006/relationships/image" Target="../media/image348.png"/><Relationship Id="rId25" Type="http://schemas.openxmlformats.org/officeDocument/2006/relationships/image" Target="../media/image235.png"/><Relationship Id="rId46" Type="http://schemas.openxmlformats.org/officeDocument/2006/relationships/customXml" Target="../ink/ink305.xml"/><Relationship Id="rId67" Type="http://schemas.openxmlformats.org/officeDocument/2006/relationships/image" Target="../media/image257.png"/><Relationship Id="rId272" Type="http://schemas.openxmlformats.org/officeDocument/2006/relationships/customXml" Target="../ink/ink418.xml"/><Relationship Id="rId293" Type="http://schemas.openxmlformats.org/officeDocument/2006/relationships/image" Target="../media/image369.png"/><Relationship Id="rId88" Type="http://schemas.openxmlformats.org/officeDocument/2006/relationships/customXml" Target="../ink/ink326.xml"/><Relationship Id="rId111" Type="http://schemas.openxmlformats.org/officeDocument/2006/relationships/image" Target="../media/image278.png"/><Relationship Id="rId132" Type="http://schemas.openxmlformats.org/officeDocument/2006/relationships/customXml" Target="../ink/ink348.xml"/><Relationship Id="rId153" Type="http://schemas.openxmlformats.org/officeDocument/2006/relationships/image" Target="../media/image299.png"/><Relationship Id="rId174" Type="http://schemas.openxmlformats.org/officeDocument/2006/relationships/customXml" Target="../ink/ink369.xml"/><Relationship Id="rId195" Type="http://schemas.openxmlformats.org/officeDocument/2006/relationships/image" Target="../media/image320.png"/><Relationship Id="rId209" Type="http://schemas.openxmlformats.org/officeDocument/2006/relationships/image" Target="../media/image327.png"/><Relationship Id="rId220" Type="http://schemas.openxmlformats.org/officeDocument/2006/relationships/customXml" Target="../ink/ink392.xml"/><Relationship Id="rId241" Type="http://schemas.openxmlformats.org/officeDocument/2006/relationships/image" Target="../media/image343.png"/><Relationship Id="rId15" Type="http://schemas.openxmlformats.org/officeDocument/2006/relationships/image" Target="../media/image230.png"/><Relationship Id="rId36" Type="http://schemas.openxmlformats.org/officeDocument/2006/relationships/customXml" Target="../ink/ink300.xml"/><Relationship Id="rId57" Type="http://schemas.openxmlformats.org/officeDocument/2006/relationships/image" Target="../media/image251.png"/><Relationship Id="rId262" Type="http://schemas.openxmlformats.org/officeDocument/2006/relationships/customXml" Target="../ink/ink413.xml"/><Relationship Id="rId283" Type="http://schemas.openxmlformats.org/officeDocument/2006/relationships/image" Target="../media/image364.png"/><Relationship Id="rId78" Type="http://schemas.openxmlformats.org/officeDocument/2006/relationships/customXml" Target="../ink/ink321.xml"/><Relationship Id="rId99" Type="http://schemas.openxmlformats.org/officeDocument/2006/relationships/image" Target="../media/image272.png"/><Relationship Id="rId101" Type="http://schemas.openxmlformats.org/officeDocument/2006/relationships/image" Target="../media/image273.png"/><Relationship Id="rId122" Type="http://schemas.openxmlformats.org/officeDocument/2006/relationships/customXml" Target="../ink/ink343.xml"/><Relationship Id="rId143" Type="http://schemas.openxmlformats.org/officeDocument/2006/relationships/image" Target="../media/image294.png"/><Relationship Id="rId164" Type="http://schemas.openxmlformats.org/officeDocument/2006/relationships/customXml" Target="../ink/ink364.xml"/><Relationship Id="rId185" Type="http://schemas.openxmlformats.org/officeDocument/2006/relationships/image" Target="../media/image315.png"/><Relationship Id="rId9" Type="http://schemas.openxmlformats.org/officeDocument/2006/relationships/image" Target="../media/image227.png"/><Relationship Id="rId210" Type="http://schemas.openxmlformats.org/officeDocument/2006/relationships/customXml" Target="../ink/ink387.xml"/><Relationship Id="rId26" Type="http://schemas.openxmlformats.org/officeDocument/2006/relationships/customXml" Target="../ink/ink295.xml"/><Relationship Id="rId231" Type="http://schemas.openxmlformats.org/officeDocument/2006/relationships/image" Target="../media/image338.png"/><Relationship Id="rId252" Type="http://schemas.openxmlformats.org/officeDocument/2006/relationships/customXml" Target="../ink/ink408.xml"/><Relationship Id="rId273" Type="http://schemas.openxmlformats.org/officeDocument/2006/relationships/image" Target="../media/image359.png"/><Relationship Id="rId294" Type="http://schemas.openxmlformats.org/officeDocument/2006/relationships/customXml" Target="../ink/ink429.xml"/><Relationship Id="rId47" Type="http://schemas.openxmlformats.org/officeDocument/2006/relationships/image" Target="../media/image246.png"/><Relationship Id="rId68" Type="http://schemas.openxmlformats.org/officeDocument/2006/relationships/customXml" Target="../ink/ink316.xml"/><Relationship Id="rId89" Type="http://schemas.openxmlformats.org/officeDocument/2006/relationships/image" Target="../media/image267.png"/><Relationship Id="rId112" Type="http://schemas.openxmlformats.org/officeDocument/2006/relationships/customXml" Target="../ink/ink338.xml"/><Relationship Id="rId133" Type="http://schemas.openxmlformats.org/officeDocument/2006/relationships/image" Target="../media/image289.png"/><Relationship Id="rId154" Type="http://schemas.openxmlformats.org/officeDocument/2006/relationships/customXml" Target="../ink/ink359.xml"/><Relationship Id="rId175" Type="http://schemas.openxmlformats.org/officeDocument/2006/relationships/image" Target="../media/image310.png"/><Relationship Id="rId196" Type="http://schemas.openxmlformats.org/officeDocument/2006/relationships/customXml" Target="../ink/ink380.xml"/><Relationship Id="rId200" Type="http://schemas.openxmlformats.org/officeDocument/2006/relationships/customXml" Target="../ink/ink382.xml"/><Relationship Id="rId16" Type="http://schemas.openxmlformats.org/officeDocument/2006/relationships/customXml" Target="../ink/ink290.xml"/><Relationship Id="rId221" Type="http://schemas.openxmlformats.org/officeDocument/2006/relationships/image" Target="../media/image333.png"/><Relationship Id="rId242" Type="http://schemas.openxmlformats.org/officeDocument/2006/relationships/customXml" Target="../ink/ink403.xml"/><Relationship Id="rId263" Type="http://schemas.openxmlformats.org/officeDocument/2006/relationships/image" Target="../media/image354.png"/><Relationship Id="rId284" Type="http://schemas.openxmlformats.org/officeDocument/2006/relationships/customXml" Target="../ink/ink424.xml"/><Relationship Id="rId37" Type="http://schemas.openxmlformats.org/officeDocument/2006/relationships/image" Target="../media/image241.png"/><Relationship Id="rId58" Type="http://schemas.openxmlformats.org/officeDocument/2006/relationships/customXml" Target="../ink/ink311.xml"/><Relationship Id="rId79" Type="http://schemas.openxmlformats.org/officeDocument/2006/relationships/image" Target="../media/image263.png"/><Relationship Id="rId102" Type="http://schemas.openxmlformats.org/officeDocument/2006/relationships/customXml" Target="../ink/ink333.xml"/><Relationship Id="rId123" Type="http://schemas.openxmlformats.org/officeDocument/2006/relationships/image" Target="../media/image284.png"/><Relationship Id="rId144" Type="http://schemas.openxmlformats.org/officeDocument/2006/relationships/customXml" Target="../ink/ink354.xml"/><Relationship Id="rId90" Type="http://schemas.openxmlformats.org/officeDocument/2006/relationships/customXml" Target="../ink/ink327.xml"/><Relationship Id="rId165" Type="http://schemas.openxmlformats.org/officeDocument/2006/relationships/image" Target="../media/image305.png"/><Relationship Id="rId186" Type="http://schemas.openxmlformats.org/officeDocument/2006/relationships/customXml" Target="../ink/ink375.xml"/><Relationship Id="rId211" Type="http://schemas.openxmlformats.org/officeDocument/2006/relationships/image" Target="../media/image328.png"/><Relationship Id="rId232" Type="http://schemas.openxmlformats.org/officeDocument/2006/relationships/customXml" Target="../ink/ink398.xml"/><Relationship Id="rId253" Type="http://schemas.openxmlformats.org/officeDocument/2006/relationships/image" Target="../media/image349.png"/><Relationship Id="rId274" Type="http://schemas.openxmlformats.org/officeDocument/2006/relationships/customXml" Target="../ink/ink419.xml"/><Relationship Id="rId295" Type="http://schemas.openxmlformats.org/officeDocument/2006/relationships/image" Target="../media/image370.png"/><Relationship Id="rId27" Type="http://schemas.openxmlformats.org/officeDocument/2006/relationships/image" Target="../media/image236.png"/><Relationship Id="rId48" Type="http://schemas.openxmlformats.org/officeDocument/2006/relationships/customXml" Target="../ink/ink306.xml"/><Relationship Id="rId69" Type="http://schemas.openxmlformats.org/officeDocument/2006/relationships/image" Target="../media/image258.png"/><Relationship Id="rId113" Type="http://schemas.openxmlformats.org/officeDocument/2006/relationships/image" Target="../media/image279.png"/><Relationship Id="rId134" Type="http://schemas.openxmlformats.org/officeDocument/2006/relationships/customXml" Target="../ink/ink349.xml"/><Relationship Id="rId80" Type="http://schemas.openxmlformats.org/officeDocument/2006/relationships/customXml" Target="../ink/ink322.xml"/><Relationship Id="rId155" Type="http://schemas.openxmlformats.org/officeDocument/2006/relationships/image" Target="../media/image300.png"/><Relationship Id="rId176" Type="http://schemas.openxmlformats.org/officeDocument/2006/relationships/customXml" Target="../ink/ink370.xml"/><Relationship Id="rId197" Type="http://schemas.openxmlformats.org/officeDocument/2006/relationships/image" Target="../media/image321.png"/><Relationship Id="rId201" Type="http://schemas.openxmlformats.org/officeDocument/2006/relationships/image" Target="../media/image323.png"/><Relationship Id="rId222" Type="http://schemas.openxmlformats.org/officeDocument/2006/relationships/customXml" Target="../ink/ink393.xml"/><Relationship Id="rId243" Type="http://schemas.openxmlformats.org/officeDocument/2006/relationships/image" Target="../media/image344.png"/><Relationship Id="rId264" Type="http://schemas.openxmlformats.org/officeDocument/2006/relationships/customXml" Target="../ink/ink414.xml"/><Relationship Id="rId285" Type="http://schemas.openxmlformats.org/officeDocument/2006/relationships/image" Target="../media/image365.png"/><Relationship Id="rId17" Type="http://schemas.openxmlformats.org/officeDocument/2006/relationships/image" Target="../media/image231.png"/><Relationship Id="rId38" Type="http://schemas.openxmlformats.org/officeDocument/2006/relationships/customXml" Target="../ink/ink301.xml"/><Relationship Id="rId59" Type="http://schemas.openxmlformats.org/officeDocument/2006/relationships/image" Target="../media/image253.png"/><Relationship Id="rId103" Type="http://schemas.openxmlformats.org/officeDocument/2006/relationships/image" Target="../media/image274.png"/><Relationship Id="rId124" Type="http://schemas.openxmlformats.org/officeDocument/2006/relationships/customXml" Target="../ink/ink344.xml"/><Relationship Id="rId70" Type="http://schemas.openxmlformats.org/officeDocument/2006/relationships/customXml" Target="../ink/ink317.xml"/><Relationship Id="rId91" Type="http://schemas.openxmlformats.org/officeDocument/2006/relationships/image" Target="../media/image268.png"/><Relationship Id="rId145" Type="http://schemas.openxmlformats.org/officeDocument/2006/relationships/image" Target="../media/image295.png"/><Relationship Id="rId166" Type="http://schemas.openxmlformats.org/officeDocument/2006/relationships/customXml" Target="../ink/ink365.xml"/><Relationship Id="rId187" Type="http://schemas.openxmlformats.org/officeDocument/2006/relationships/image" Target="../media/image316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388.xml"/><Relationship Id="rId233" Type="http://schemas.openxmlformats.org/officeDocument/2006/relationships/image" Target="../media/image339.png"/><Relationship Id="rId254" Type="http://schemas.openxmlformats.org/officeDocument/2006/relationships/customXml" Target="../ink/ink409.xml"/><Relationship Id="rId28" Type="http://schemas.openxmlformats.org/officeDocument/2006/relationships/customXml" Target="../ink/ink296.xml"/><Relationship Id="rId49" Type="http://schemas.openxmlformats.org/officeDocument/2006/relationships/image" Target="../media/image247.png"/><Relationship Id="rId114" Type="http://schemas.openxmlformats.org/officeDocument/2006/relationships/customXml" Target="../ink/ink339.xml"/><Relationship Id="rId275" Type="http://schemas.openxmlformats.org/officeDocument/2006/relationships/image" Target="../media/image360.png"/><Relationship Id="rId296" Type="http://schemas.openxmlformats.org/officeDocument/2006/relationships/customXml" Target="../ink/ink430.xml"/><Relationship Id="rId300" Type="http://schemas.openxmlformats.org/officeDocument/2006/relationships/customXml" Target="../ink/ink432.xml"/><Relationship Id="rId60" Type="http://schemas.openxmlformats.org/officeDocument/2006/relationships/customXml" Target="../ink/ink312.xml"/><Relationship Id="rId81" Type="http://schemas.openxmlformats.org/officeDocument/2006/relationships/image" Target="../media/image264.png"/><Relationship Id="rId135" Type="http://schemas.openxmlformats.org/officeDocument/2006/relationships/image" Target="../media/image290.png"/><Relationship Id="rId156" Type="http://schemas.openxmlformats.org/officeDocument/2006/relationships/customXml" Target="../ink/ink360.xml"/><Relationship Id="rId177" Type="http://schemas.openxmlformats.org/officeDocument/2006/relationships/image" Target="../media/image311.png"/><Relationship Id="rId198" Type="http://schemas.openxmlformats.org/officeDocument/2006/relationships/customXml" Target="../ink/ink381.xml"/><Relationship Id="rId202" Type="http://schemas.openxmlformats.org/officeDocument/2006/relationships/customXml" Target="../ink/ink383.xml"/><Relationship Id="rId223" Type="http://schemas.openxmlformats.org/officeDocument/2006/relationships/image" Target="../media/image334.png"/><Relationship Id="rId244" Type="http://schemas.openxmlformats.org/officeDocument/2006/relationships/customXml" Target="../ink/ink404.xml"/><Relationship Id="rId18" Type="http://schemas.openxmlformats.org/officeDocument/2006/relationships/customXml" Target="../ink/ink291.xml"/><Relationship Id="rId39" Type="http://schemas.openxmlformats.org/officeDocument/2006/relationships/image" Target="../media/image242.png"/><Relationship Id="rId265" Type="http://schemas.openxmlformats.org/officeDocument/2006/relationships/image" Target="../media/image355.png"/><Relationship Id="rId286" Type="http://schemas.openxmlformats.org/officeDocument/2006/relationships/customXml" Target="../ink/ink425.xml"/><Relationship Id="rId50" Type="http://schemas.openxmlformats.org/officeDocument/2006/relationships/customXml" Target="../ink/ink307.xml"/><Relationship Id="rId104" Type="http://schemas.openxmlformats.org/officeDocument/2006/relationships/customXml" Target="../ink/ink334.xml"/><Relationship Id="rId125" Type="http://schemas.openxmlformats.org/officeDocument/2006/relationships/image" Target="../media/image285.png"/><Relationship Id="rId146" Type="http://schemas.openxmlformats.org/officeDocument/2006/relationships/customXml" Target="../ink/ink355.xml"/><Relationship Id="rId167" Type="http://schemas.openxmlformats.org/officeDocument/2006/relationships/image" Target="../media/image306.png"/><Relationship Id="rId188" Type="http://schemas.openxmlformats.org/officeDocument/2006/relationships/customXml" Target="../ink/ink376.xml"/><Relationship Id="rId71" Type="http://schemas.openxmlformats.org/officeDocument/2006/relationships/image" Target="../media/image259.png"/><Relationship Id="rId92" Type="http://schemas.openxmlformats.org/officeDocument/2006/relationships/customXml" Target="../ink/ink328.xml"/><Relationship Id="rId213" Type="http://schemas.openxmlformats.org/officeDocument/2006/relationships/image" Target="../media/image329.png"/><Relationship Id="rId234" Type="http://schemas.openxmlformats.org/officeDocument/2006/relationships/customXml" Target="../ink/ink399.xml"/><Relationship Id="rId2" Type="http://schemas.openxmlformats.org/officeDocument/2006/relationships/customXml" Target="../ink/ink283.xml"/><Relationship Id="rId29" Type="http://schemas.openxmlformats.org/officeDocument/2006/relationships/image" Target="../media/image237.png"/><Relationship Id="rId255" Type="http://schemas.openxmlformats.org/officeDocument/2006/relationships/image" Target="../media/image350.png"/><Relationship Id="rId276" Type="http://schemas.openxmlformats.org/officeDocument/2006/relationships/customXml" Target="../ink/ink420.xml"/><Relationship Id="rId297" Type="http://schemas.openxmlformats.org/officeDocument/2006/relationships/image" Target="../media/image371.png"/><Relationship Id="rId40" Type="http://schemas.openxmlformats.org/officeDocument/2006/relationships/customXml" Target="../ink/ink302.xml"/><Relationship Id="rId115" Type="http://schemas.openxmlformats.org/officeDocument/2006/relationships/image" Target="../media/image280.png"/><Relationship Id="rId136" Type="http://schemas.openxmlformats.org/officeDocument/2006/relationships/customXml" Target="../ink/ink350.xml"/><Relationship Id="rId157" Type="http://schemas.openxmlformats.org/officeDocument/2006/relationships/image" Target="../media/image301.png"/><Relationship Id="rId178" Type="http://schemas.openxmlformats.org/officeDocument/2006/relationships/customXml" Target="../ink/ink371.xml"/><Relationship Id="rId301" Type="http://schemas.openxmlformats.org/officeDocument/2006/relationships/image" Target="../media/image373.png"/><Relationship Id="rId61" Type="http://schemas.openxmlformats.org/officeDocument/2006/relationships/image" Target="../media/image254.png"/><Relationship Id="rId82" Type="http://schemas.openxmlformats.org/officeDocument/2006/relationships/customXml" Target="../ink/ink323.xml"/><Relationship Id="rId199" Type="http://schemas.openxmlformats.org/officeDocument/2006/relationships/image" Target="../media/image322.png"/><Relationship Id="rId203" Type="http://schemas.openxmlformats.org/officeDocument/2006/relationships/image" Target="../media/image324.png"/><Relationship Id="rId19" Type="http://schemas.openxmlformats.org/officeDocument/2006/relationships/image" Target="../media/image232.png"/><Relationship Id="rId224" Type="http://schemas.openxmlformats.org/officeDocument/2006/relationships/customXml" Target="../ink/ink394.xml"/><Relationship Id="rId245" Type="http://schemas.openxmlformats.org/officeDocument/2006/relationships/image" Target="../media/image345.png"/><Relationship Id="rId266" Type="http://schemas.openxmlformats.org/officeDocument/2006/relationships/customXml" Target="../ink/ink415.xml"/><Relationship Id="rId287" Type="http://schemas.openxmlformats.org/officeDocument/2006/relationships/image" Target="../media/image366.png"/><Relationship Id="rId30" Type="http://schemas.openxmlformats.org/officeDocument/2006/relationships/customXml" Target="../ink/ink297.xml"/><Relationship Id="rId105" Type="http://schemas.openxmlformats.org/officeDocument/2006/relationships/image" Target="../media/image275.png"/><Relationship Id="rId126" Type="http://schemas.openxmlformats.org/officeDocument/2006/relationships/customXml" Target="../ink/ink345.xml"/><Relationship Id="rId147" Type="http://schemas.openxmlformats.org/officeDocument/2006/relationships/image" Target="../media/image296.png"/><Relationship Id="rId168" Type="http://schemas.openxmlformats.org/officeDocument/2006/relationships/customXml" Target="../ink/ink366.xml"/><Relationship Id="rId51" Type="http://schemas.openxmlformats.org/officeDocument/2006/relationships/image" Target="../media/image248.png"/><Relationship Id="rId72" Type="http://schemas.openxmlformats.org/officeDocument/2006/relationships/customXml" Target="../ink/ink318.xml"/><Relationship Id="rId93" Type="http://schemas.openxmlformats.org/officeDocument/2006/relationships/image" Target="../media/image269.png"/><Relationship Id="rId189" Type="http://schemas.openxmlformats.org/officeDocument/2006/relationships/image" Target="../media/image317.png"/><Relationship Id="rId3" Type="http://schemas.openxmlformats.org/officeDocument/2006/relationships/image" Target="../media/image224.png"/><Relationship Id="rId214" Type="http://schemas.openxmlformats.org/officeDocument/2006/relationships/customXml" Target="../ink/ink389.xml"/><Relationship Id="rId235" Type="http://schemas.openxmlformats.org/officeDocument/2006/relationships/image" Target="../media/image340.png"/><Relationship Id="rId256" Type="http://schemas.openxmlformats.org/officeDocument/2006/relationships/customXml" Target="../ink/ink410.xml"/><Relationship Id="rId277" Type="http://schemas.openxmlformats.org/officeDocument/2006/relationships/image" Target="../media/image361.png"/><Relationship Id="rId298" Type="http://schemas.openxmlformats.org/officeDocument/2006/relationships/customXml" Target="../ink/ink431.xml"/><Relationship Id="rId116" Type="http://schemas.openxmlformats.org/officeDocument/2006/relationships/customXml" Target="../ink/ink340.xml"/><Relationship Id="rId137" Type="http://schemas.openxmlformats.org/officeDocument/2006/relationships/image" Target="../media/image291.png"/><Relationship Id="rId158" Type="http://schemas.openxmlformats.org/officeDocument/2006/relationships/customXml" Target="../ink/ink361.xml"/><Relationship Id="rId302" Type="http://schemas.openxmlformats.org/officeDocument/2006/relationships/customXml" Target="../ink/ink433.xml"/><Relationship Id="rId20" Type="http://schemas.openxmlformats.org/officeDocument/2006/relationships/customXml" Target="../ink/ink292.xml"/><Relationship Id="rId41" Type="http://schemas.openxmlformats.org/officeDocument/2006/relationships/image" Target="../media/image243.png"/><Relationship Id="rId62" Type="http://schemas.openxmlformats.org/officeDocument/2006/relationships/customXml" Target="../ink/ink313.xml"/><Relationship Id="rId83" Type="http://schemas.openxmlformats.org/officeDocument/2006/relationships/image" Target="../media/image265.png"/><Relationship Id="rId179" Type="http://schemas.openxmlformats.org/officeDocument/2006/relationships/image" Target="../media/image312.png"/><Relationship Id="rId190" Type="http://schemas.openxmlformats.org/officeDocument/2006/relationships/customXml" Target="../ink/ink377.xml"/><Relationship Id="rId204" Type="http://schemas.openxmlformats.org/officeDocument/2006/relationships/customXml" Target="../ink/ink384.xml"/><Relationship Id="rId225" Type="http://schemas.openxmlformats.org/officeDocument/2006/relationships/image" Target="../media/image335.png"/><Relationship Id="rId246" Type="http://schemas.openxmlformats.org/officeDocument/2006/relationships/customXml" Target="../ink/ink405.xml"/><Relationship Id="rId267" Type="http://schemas.openxmlformats.org/officeDocument/2006/relationships/image" Target="../media/image356.png"/><Relationship Id="rId288" Type="http://schemas.openxmlformats.org/officeDocument/2006/relationships/customXml" Target="../ink/ink426.xml"/><Relationship Id="rId106" Type="http://schemas.openxmlformats.org/officeDocument/2006/relationships/customXml" Target="../ink/ink335.xml"/><Relationship Id="rId127" Type="http://schemas.openxmlformats.org/officeDocument/2006/relationships/image" Target="../media/image286.png"/><Relationship Id="rId10" Type="http://schemas.openxmlformats.org/officeDocument/2006/relationships/customXml" Target="../ink/ink287.xml"/><Relationship Id="rId31" Type="http://schemas.openxmlformats.org/officeDocument/2006/relationships/image" Target="../media/image238.png"/><Relationship Id="rId52" Type="http://schemas.openxmlformats.org/officeDocument/2006/relationships/customXml" Target="../ink/ink308.xml"/><Relationship Id="rId73" Type="http://schemas.openxmlformats.org/officeDocument/2006/relationships/image" Target="../media/image260.png"/><Relationship Id="rId94" Type="http://schemas.openxmlformats.org/officeDocument/2006/relationships/customXml" Target="../ink/ink329.xml"/><Relationship Id="rId148" Type="http://schemas.openxmlformats.org/officeDocument/2006/relationships/customXml" Target="../ink/ink356.xml"/><Relationship Id="rId169" Type="http://schemas.openxmlformats.org/officeDocument/2006/relationships/image" Target="../media/image307.png"/><Relationship Id="rId4" Type="http://schemas.openxmlformats.org/officeDocument/2006/relationships/customXml" Target="../ink/ink284.xml"/><Relationship Id="rId180" Type="http://schemas.openxmlformats.org/officeDocument/2006/relationships/customXml" Target="../ink/ink372.xml"/><Relationship Id="rId215" Type="http://schemas.openxmlformats.org/officeDocument/2006/relationships/image" Target="../media/image330.png"/><Relationship Id="rId236" Type="http://schemas.openxmlformats.org/officeDocument/2006/relationships/customXml" Target="../ink/ink400.xml"/><Relationship Id="rId257" Type="http://schemas.openxmlformats.org/officeDocument/2006/relationships/image" Target="../media/image351.png"/><Relationship Id="rId278" Type="http://schemas.openxmlformats.org/officeDocument/2006/relationships/customXml" Target="../ink/ink421.xml"/><Relationship Id="rId303" Type="http://schemas.openxmlformats.org/officeDocument/2006/relationships/image" Target="../media/image374.png"/><Relationship Id="rId42" Type="http://schemas.openxmlformats.org/officeDocument/2006/relationships/customXml" Target="../ink/ink303.xml"/><Relationship Id="rId84" Type="http://schemas.openxmlformats.org/officeDocument/2006/relationships/customXml" Target="../ink/ink324.xml"/><Relationship Id="rId138" Type="http://schemas.openxmlformats.org/officeDocument/2006/relationships/customXml" Target="../ink/ink351.xml"/><Relationship Id="rId191" Type="http://schemas.openxmlformats.org/officeDocument/2006/relationships/image" Target="../media/image318.png"/><Relationship Id="rId205" Type="http://schemas.openxmlformats.org/officeDocument/2006/relationships/image" Target="../media/image325.png"/><Relationship Id="rId247" Type="http://schemas.openxmlformats.org/officeDocument/2006/relationships/image" Target="../media/image346.png"/><Relationship Id="rId107" Type="http://schemas.openxmlformats.org/officeDocument/2006/relationships/image" Target="../media/image276.png"/><Relationship Id="rId289" Type="http://schemas.openxmlformats.org/officeDocument/2006/relationships/image" Target="../media/image367.png"/><Relationship Id="rId11" Type="http://schemas.openxmlformats.org/officeDocument/2006/relationships/image" Target="../media/image228.png"/><Relationship Id="rId53" Type="http://schemas.openxmlformats.org/officeDocument/2006/relationships/image" Target="../media/image249.png"/><Relationship Id="rId149" Type="http://schemas.openxmlformats.org/officeDocument/2006/relationships/image" Target="../media/image297.png"/><Relationship Id="rId95" Type="http://schemas.openxmlformats.org/officeDocument/2006/relationships/image" Target="../media/image270.png"/><Relationship Id="rId160" Type="http://schemas.openxmlformats.org/officeDocument/2006/relationships/customXml" Target="../ink/ink362.xml"/><Relationship Id="rId216" Type="http://schemas.openxmlformats.org/officeDocument/2006/relationships/customXml" Target="../ink/ink390.xml"/><Relationship Id="rId258" Type="http://schemas.openxmlformats.org/officeDocument/2006/relationships/customXml" Target="../ink/ink411.xml"/><Relationship Id="rId22" Type="http://schemas.openxmlformats.org/officeDocument/2006/relationships/customXml" Target="../ink/ink293.xml"/><Relationship Id="rId64" Type="http://schemas.openxmlformats.org/officeDocument/2006/relationships/customXml" Target="../ink/ink314.xml"/><Relationship Id="rId118" Type="http://schemas.openxmlformats.org/officeDocument/2006/relationships/customXml" Target="../ink/ink341.xml"/><Relationship Id="rId171" Type="http://schemas.openxmlformats.org/officeDocument/2006/relationships/image" Target="../media/image308.png"/><Relationship Id="rId227" Type="http://schemas.openxmlformats.org/officeDocument/2006/relationships/image" Target="../media/image336.png"/><Relationship Id="rId269" Type="http://schemas.openxmlformats.org/officeDocument/2006/relationships/image" Target="../media/image357.png"/><Relationship Id="rId33" Type="http://schemas.openxmlformats.org/officeDocument/2006/relationships/image" Target="../media/image239.png"/><Relationship Id="rId129" Type="http://schemas.openxmlformats.org/officeDocument/2006/relationships/image" Target="../media/image287.png"/><Relationship Id="rId280" Type="http://schemas.openxmlformats.org/officeDocument/2006/relationships/customXml" Target="../ink/ink422.xml"/><Relationship Id="rId75" Type="http://schemas.openxmlformats.org/officeDocument/2006/relationships/image" Target="../media/image261.png"/><Relationship Id="rId140" Type="http://schemas.openxmlformats.org/officeDocument/2006/relationships/customXml" Target="../ink/ink352.xml"/><Relationship Id="rId182" Type="http://schemas.openxmlformats.org/officeDocument/2006/relationships/customXml" Target="../ink/ink373.xml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1.png"/><Relationship Id="rId299" Type="http://schemas.openxmlformats.org/officeDocument/2006/relationships/image" Target="../media/image362.png"/><Relationship Id="rId21" Type="http://schemas.openxmlformats.org/officeDocument/2006/relationships/image" Target="../media/image233.png"/><Relationship Id="rId63" Type="http://schemas.openxmlformats.org/officeDocument/2006/relationships/image" Target="../media/image255.png"/><Relationship Id="rId159" Type="http://schemas.openxmlformats.org/officeDocument/2006/relationships/image" Target="../media/image292.png"/><Relationship Id="rId170" Type="http://schemas.openxmlformats.org/officeDocument/2006/relationships/customXml" Target="../ink/ink518.xml"/><Relationship Id="rId226" Type="http://schemas.openxmlformats.org/officeDocument/2006/relationships/customXml" Target="../ink/ink546.xml"/><Relationship Id="rId268" Type="http://schemas.openxmlformats.org/officeDocument/2006/relationships/customXml" Target="../ink/ink567.xml"/><Relationship Id="rId32" Type="http://schemas.openxmlformats.org/officeDocument/2006/relationships/customXml" Target="../ink/ink449.xml"/><Relationship Id="rId74" Type="http://schemas.openxmlformats.org/officeDocument/2006/relationships/customXml" Target="../ink/ink470.xml"/><Relationship Id="rId128" Type="http://schemas.openxmlformats.org/officeDocument/2006/relationships/customXml" Target="../ink/ink497.xml"/><Relationship Id="rId5" Type="http://schemas.openxmlformats.org/officeDocument/2006/relationships/image" Target="../media/image225.png"/><Relationship Id="rId181" Type="http://schemas.openxmlformats.org/officeDocument/2006/relationships/image" Target="../media/image303.png"/><Relationship Id="rId237" Type="http://schemas.openxmlformats.org/officeDocument/2006/relationships/image" Target="../media/image331.png"/><Relationship Id="rId279" Type="http://schemas.openxmlformats.org/officeDocument/2006/relationships/image" Target="../media/image352.png"/><Relationship Id="rId43" Type="http://schemas.openxmlformats.org/officeDocument/2006/relationships/image" Target="../media/image244.png"/><Relationship Id="rId139" Type="http://schemas.openxmlformats.org/officeDocument/2006/relationships/image" Target="../media/image282.png"/><Relationship Id="rId290" Type="http://schemas.openxmlformats.org/officeDocument/2006/relationships/customXml" Target="../ink/ink578.xml"/><Relationship Id="rId304" Type="http://schemas.openxmlformats.org/officeDocument/2006/relationships/customXml" Target="../ink/ink585.xml"/><Relationship Id="rId85" Type="http://schemas.openxmlformats.org/officeDocument/2006/relationships/image" Target="../media/image252.png"/><Relationship Id="rId150" Type="http://schemas.openxmlformats.org/officeDocument/2006/relationships/customXml" Target="../ink/ink508.xml"/><Relationship Id="rId192" Type="http://schemas.openxmlformats.org/officeDocument/2006/relationships/customXml" Target="../ink/ink529.xml"/><Relationship Id="rId206" Type="http://schemas.openxmlformats.org/officeDocument/2006/relationships/customXml" Target="../ink/ink536.xml"/><Relationship Id="rId248" Type="http://schemas.openxmlformats.org/officeDocument/2006/relationships/customXml" Target="../ink/ink557.xml"/><Relationship Id="rId12" Type="http://schemas.openxmlformats.org/officeDocument/2006/relationships/customXml" Target="../ink/ink439.xml"/><Relationship Id="rId108" Type="http://schemas.openxmlformats.org/officeDocument/2006/relationships/customXml" Target="../ink/ink487.xml"/><Relationship Id="rId315" Type="http://schemas.openxmlformats.org/officeDocument/2006/relationships/image" Target="../media/image370.png"/><Relationship Id="rId54" Type="http://schemas.openxmlformats.org/officeDocument/2006/relationships/customXml" Target="../ink/ink460.xml"/><Relationship Id="rId96" Type="http://schemas.openxmlformats.org/officeDocument/2006/relationships/customXml" Target="../ink/ink481.xml"/><Relationship Id="rId161" Type="http://schemas.openxmlformats.org/officeDocument/2006/relationships/image" Target="../media/image293.png"/><Relationship Id="rId217" Type="http://schemas.openxmlformats.org/officeDocument/2006/relationships/image" Target="../media/image321.png"/><Relationship Id="rId259" Type="http://schemas.openxmlformats.org/officeDocument/2006/relationships/image" Target="../media/image342.png"/><Relationship Id="rId23" Type="http://schemas.openxmlformats.org/officeDocument/2006/relationships/image" Target="../media/image234.png"/><Relationship Id="rId119" Type="http://schemas.openxmlformats.org/officeDocument/2006/relationships/image" Target="../media/image272.png"/><Relationship Id="rId270" Type="http://schemas.openxmlformats.org/officeDocument/2006/relationships/customXml" Target="../ink/ink568.xml"/><Relationship Id="rId65" Type="http://schemas.openxmlformats.org/officeDocument/2006/relationships/image" Target="../media/image256.png"/><Relationship Id="rId130" Type="http://schemas.openxmlformats.org/officeDocument/2006/relationships/customXml" Target="../ink/ink498.xml"/><Relationship Id="rId172" Type="http://schemas.openxmlformats.org/officeDocument/2006/relationships/customXml" Target="../ink/ink519.xml"/><Relationship Id="rId228" Type="http://schemas.openxmlformats.org/officeDocument/2006/relationships/customXml" Target="../ink/ink547.xml"/><Relationship Id="rId281" Type="http://schemas.openxmlformats.org/officeDocument/2006/relationships/image" Target="../media/image353.png"/><Relationship Id="rId34" Type="http://schemas.openxmlformats.org/officeDocument/2006/relationships/customXml" Target="../ink/ink450.xml"/><Relationship Id="rId55" Type="http://schemas.openxmlformats.org/officeDocument/2006/relationships/image" Target="../media/image250.png"/><Relationship Id="rId76" Type="http://schemas.openxmlformats.org/officeDocument/2006/relationships/customXml" Target="../ink/ink471.xml"/><Relationship Id="rId97" Type="http://schemas.openxmlformats.org/officeDocument/2006/relationships/image" Target="../media/image380.png"/><Relationship Id="rId120" Type="http://schemas.openxmlformats.org/officeDocument/2006/relationships/customXml" Target="../ink/ink493.xml"/><Relationship Id="rId141" Type="http://schemas.openxmlformats.org/officeDocument/2006/relationships/image" Target="../media/image283.png"/><Relationship Id="rId7" Type="http://schemas.openxmlformats.org/officeDocument/2006/relationships/image" Target="../media/image226.png"/><Relationship Id="rId162" Type="http://schemas.openxmlformats.org/officeDocument/2006/relationships/customXml" Target="../ink/ink514.xml"/><Relationship Id="rId183" Type="http://schemas.openxmlformats.org/officeDocument/2006/relationships/image" Target="../media/image304.png"/><Relationship Id="rId218" Type="http://schemas.openxmlformats.org/officeDocument/2006/relationships/customXml" Target="../ink/ink542.xml"/><Relationship Id="rId239" Type="http://schemas.openxmlformats.org/officeDocument/2006/relationships/image" Target="../media/image332.png"/><Relationship Id="rId250" Type="http://schemas.openxmlformats.org/officeDocument/2006/relationships/customXml" Target="../ink/ink558.xml"/><Relationship Id="rId271" Type="http://schemas.openxmlformats.org/officeDocument/2006/relationships/image" Target="../media/image348.png"/><Relationship Id="rId292" Type="http://schemas.openxmlformats.org/officeDocument/2006/relationships/customXml" Target="../ink/ink579.xml"/><Relationship Id="rId306" Type="http://schemas.openxmlformats.org/officeDocument/2006/relationships/customXml" Target="../ink/ink586.xml"/><Relationship Id="rId24" Type="http://schemas.openxmlformats.org/officeDocument/2006/relationships/customXml" Target="../ink/ink445.xml"/><Relationship Id="rId45" Type="http://schemas.openxmlformats.org/officeDocument/2006/relationships/image" Target="../media/image245.png"/><Relationship Id="rId66" Type="http://schemas.openxmlformats.org/officeDocument/2006/relationships/customXml" Target="../ink/ink466.xml"/><Relationship Id="rId87" Type="http://schemas.openxmlformats.org/officeDocument/2006/relationships/image" Target="../media/image375.png"/><Relationship Id="rId110" Type="http://schemas.openxmlformats.org/officeDocument/2006/relationships/customXml" Target="../ink/ink488.xml"/><Relationship Id="rId131" Type="http://schemas.openxmlformats.org/officeDocument/2006/relationships/image" Target="../media/image278.png"/><Relationship Id="rId152" Type="http://schemas.openxmlformats.org/officeDocument/2006/relationships/customXml" Target="../ink/ink509.xml"/><Relationship Id="rId173" Type="http://schemas.openxmlformats.org/officeDocument/2006/relationships/image" Target="../media/image299.png"/><Relationship Id="rId194" Type="http://schemas.openxmlformats.org/officeDocument/2006/relationships/customXml" Target="../ink/ink530.xml"/><Relationship Id="rId208" Type="http://schemas.openxmlformats.org/officeDocument/2006/relationships/customXml" Target="../ink/ink537.xml"/><Relationship Id="rId229" Type="http://schemas.openxmlformats.org/officeDocument/2006/relationships/image" Target="../media/image327.png"/><Relationship Id="rId240" Type="http://schemas.openxmlformats.org/officeDocument/2006/relationships/customXml" Target="../ink/ink553.xml"/><Relationship Id="rId261" Type="http://schemas.openxmlformats.org/officeDocument/2006/relationships/image" Target="../media/image343.png"/><Relationship Id="rId14" Type="http://schemas.openxmlformats.org/officeDocument/2006/relationships/customXml" Target="../ink/ink440.xml"/><Relationship Id="rId35" Type="http://schemas.openxmlformats.org/officeDocument/2006/relationships/image" Target="../media/image240.png"/><Relationship Id="rId56" Type="http://schemas.openxmlformats.org/officeDocument/2006/relationships/customXml" Target="../ink/ink461.xml"/><Relationship Id="rId77" Type="http://schemas.openxmlformats.org/officeDocument/2006/relationships/image" Target="../media/image262.png"/><Relationship Id="rId100" Type="http://schemas.openxmlformats.org/officeDocument/2006/relationships/customXml" Target="../ink/ink483.xml"/><Relationship Id="rId282" Type="http://schemas.openxmlformats.org/officeDocument/2006/relationships/customXml" Target="../ink/ink574.xml"/><Relationship Id="rId317" Type="http://schemas.openxmlformats.org/officeDocument/2006/relationships/image" Target="../media/image371.png"/><Relationship Id="rId8" Type="http://schemas.openxmlformats.org/officeDocument/2006/relationships/customXml" Target="../ink/ink437.xml"/><Relationship Id="rId98" Type="http://schemas.openxmlformats.org/officeDocument/2006/relationships/customXml" Target="../ink/ink482.xml"/><Relationship Id="rId121" Type="http://schemas.openxmlformats.org/officeDocument/2006/relationships/image" Target="../media/image273.png"/><Relationship Id="rId142" Type="http://schemas.openxmlformats.org/officeDocument/2006/relationships/customXml" Target="../ink/ink504.xml"/><Relationship Id="rId163" Type="http://schemas.openxmlformats.org/officeDocument/2006/relationships/image" Target="../media/image294.png"/><Relationship Id="rId184" Type="http://schemas.openxmlformats.org/officeDocument/2006/relationships/customXml" Target="../ink/ink525.xml"/><Relationship Id="rId219" Type="http://schemas.openxmlformats.org/officeDocument/2006/relationships/image" Target="../media/image322.png"/><Relationship Id="rId230" Type="http://schemas.openxmlformats.org/officeDocument/2006/relationships/customXml" Target="../ink/ink548.xml"/><Relationship Id="rId251" Type="http://schemas.openxmlformats.org/officeDocument/2006/relationships/image" Target="../media/image338.png"/><Relationship Id="rId25" Type="http://schemas.openxmlformats.org/officeDocument/2006/relationships/image" Target="../media/image235.png"/><Relationship Id="rId46" Type="http://schemas.openxmlformats.org/officeDocument/2006/relationships/customXml" Target="../ink/ink456.xml"/><Relationship Id="rId67" Type="http://schemas.openxmlformats.org/officeDocument/2006/relationships/image" Target="../media/image257.png"/><Relationship Id="rId272" Type="http://schemas.openxmlformats.org/officeDocument/2006/relationships/customXml" Target="../ink/ink569.xml"/><Relationship Id="rId293" Type="http://schemas.openxmlformats.org/officeDocument/2006/relationships/image" Target="../media/image359.png"/><Relationship Id="rId307" Type="http://schemas.openxmlformats.org/officeDocument/2006/relationships/image" Target="../media/image366.png"/><Relationship Id="rId88" Type="http://schemas.openxmlformats.org/officeDocument/2006/relationships/customXml" Target="../ink/ink477.xml"/><Relationship Id="rId111" Type="http://schemas.openxmlformats.org/officeDocument/2006/relationships/image" Target="../media/image268.png"/><Relationship Id="rId132" Type="http://schemas.openxmlformats.org/officeDocument/2006/relationships/customXml" Target="../ink/ink499.xml"/><Relationship Id="rId153" Type="http://schemas.openxmlformats.org/officeDocument/2006/relationships/image" Target="../media/image289.png"/><Relationship Id="rId174" Type="http://schemas.openxmlformats.org/officeDocument/2006/relationships/customXml" Target="../ink/ink520.xml"/><Relationship Id="rId195" Type="http://schemas.openxmlformats.org/officeDocument/2006/relationships/image" Target="../media/image310.png"/><Relationship Id="rId209" Type="http://schemas.openxmlformats.org/officeDocument/2006/relationships/image" Target="../media/image317.png"/><Relationship Id="rId220" Type="http://schemas.openxmlformats.org/officeDocument/2006/relationships/customXml" Target="../ink/ink543.xml"/><Relationship Id="rId241" Type="http://schemas.openxmlformats.org/officeDocument/2006/relationships/image" Target="../media/image333.png"/><Relationship Id="rId15" Type="http://schemas.openxmlformats.org/officeDocument/2006/relationships/image" Target="../media/image230.png"/><Relationship Id="rId36" Type="http://schemas.openxmlformats.org/officeDocument/2006/relationships/customXml" Target="../ink/ink451.xml"/><Relationship Id="rId57" Type="http://schemas.openxmlformats.org/officeDocument/2006/relationships/image" Target="../media/image251.png"/><Relationship Id="rId262" Type="http://schemas.openxmlformats.org/officeDocument/2006/relationships/customXml" Target="../ink/ink564.xml"/><Relationship Id="rId283" Type="http://schemas.openxmlformats.org/officeDocument/2006/relationships/image" Target="../media/image354.png"/><Relationship Id="rId318" Type="http://schemas.openxmlformats.org/officeDocument/2006/relationships/customXml" Target="../ink/ink592.xml"/><Relationship Id="rId78" Type="http://schemas.openxmlformats.org/officeDocument/2006/relationships/customXml" Target="../ink/ink472.xml"/><Relationship Id="rId99" Type="http://schemas.openxmlformats.org/officeDocument/2006/relationships/image" Target="../media/image381.png"/><Relationship Id="rId101" Type="http://schemas.openxmlformats.org/officeDocument/2006/relationships/image" Target="../media/image382.png"/><Relationship Id="rId122" Type="http://schemas.openxmlformats.org/officeDocument/2006/relationships/customXml" Target="../ink/ink494.xml"/><Relationship Id="rId143" Type="http://schemas.openxmlformats.org/officeDocument/2006/relationships/image" Target="../media/image284.png"/><Relationship Id="rId164" Type="http://schemas.openxmlformats.org/officeDocument/2006/relationships/customXml" Target="../ink/ink515.xml"/><Relationship Id="rId185" Type="http://schemas.openxmlformats.org/officeDocument/2006/relationships/image" Target="../media/image305.png"/><Relationship Id="rId9" Type="http://schemas.openxmlformats.org/officeDocument/2006/relationships/image" Target="../media/image227.png"/><Relationship Id="rId210" Type="http://schemas.openxmlformats.org/officeDocument/2006/relationships/customXml" Target="../ink/ink538.xml"/><Relationship Id="rId26" Type="http://schemas.openxmlformats.org/officeDocument/2006/relationships/customXml" Target="../ink/ink446.xml"/><Relationship Id="rId231" Type="http://schemas.openxmlformats.org/officeDocument/2006/relationships/image" Target="../media/image328.png"/><Relationship Id="rId252" Type="http://schemas.openxmlformats.org/officeDocument/2006/relationships/customXml" Target="../ink/ink559.xml"/><Relationship Id="rId273" Type="http://schemas.openxmlformats.org/officeDocument/2006/relationships/image" Target="../media/image349.png"/><Relationship Id="rId294" Type="http://schemas.openxmlformats.org/officeDocument/2006/relationships/customXml" Target="../ink/ink580.xml"/><Relationship Id="rId308" Type="http://schemas.openxmlformats.org/officeDocument/2006/relationships/customXml" Target="../ink/ink587.xml"/><Relationship Id="rId47" Type="http://schemas.openxmlformats.org/officeDocument/2006/relationships/image" Target="../media/image246.png"/><Relationship Id="rId68" Type="http://schemas.openxmlformats.org/officeDocument/2006/relationships/customXml" Target="../ink/ink467.xml"/><Relationship Id="rId89" Type="http://schemas.openxmlformats.org/officeDocument/2006/relationships/image" Target="../media/image376.png"/><Relationship Id="rId112" Type="http://schemas.openxmlformats.org/officeDocument/2006/relationships/customXml" Target="../ink/ink489.xml"/><Relationship Id="rId133" Type="http://schemas.openxmlformats.org/officeDocument/2006/relationships/image" Target="../media/image279.png"/><Relationship Id="rId154" Type="http://schemas.openxmlformats.org/officeDocument/2006/relationships/customXml" Target="../ink/ink510.xml"/><Relationship Id="rId175" Type="http://schemas.openxmlformats.org/officeDocument/2006/relationships/image" Target="../media/image300.png"/><Relationship Id="rId196" Type="http://schemas.openxmlformats.org/officeDocument/2006/relationships/customXml" Target="../ink/ink531.xml"/><Relationship Id="rId200" Type="http://schemas.openxmlformats.org/officeDocument/2006/relationships/customXml" Target="../ink/ink533.xml"/><Relationship Id="rId16" Type="http://schemas.openxmlformats.org/officeDocument/2006/relationships/customXml" Target="../ink/ink441.xml"/><Relationship Id="rId221" Type="http://schemas.openxmlformats.org/officeDocument/2006/relationships/image" Target="../media/image323.png"/><Relationship Id="rId242" Type="http://schemas.openxmlformats.org/officeDocument/2006/relationships/customXml" Target="../ink/ink554.xml"/><Relationship Id="rId263" Type="http://schemas.openxmlformats.org/officeDocument/2006/relationships/image" Target="../media/image344.png"/><Relationship Id="rId284" Type="http://schemas.openxmlformats.org/officeDocument/2006/relationships/customXml" Target="../ink/ink575.xml"/><Relationship Id="rId319" Type="http://schemas.openxmlformats.org/officeDocument/2006/relationships/image" Target="../media/image372.png"/><Relationship Id="rId37" Type="http://schemas.openxmlformats.org/officeDocument/2006/relationships/image" Target="../media/image241.png"/><Relationship Id="rId58" Type="http://schemas.openxmlformats.org/officeDocument/2006/relationships/customXml" Target="../ink/ink462.xml"/><Relationship Id="rId79" Type="http://schemas.openxmlformats.org/officeDocument/2006/relationships/image" Target="../media/image263.png"/><Relationship Id="rId102" Type="http://schemas.openxmlformats.org/officeDocument/2006/relationships/customXml" Target="../ink/ink484.xml"/><Relationship Id="rId123" Type="http://schemas.openxmlformats.org/officeDocument/2006/relationships/image" Target="../media/image274.png"/><Relationship Id="rId144" Type="http://schemas.openxmlformats.org/officeDocument/2006/relationships/customXml" Target="../ink/ink505.xml"/><Relationship Id="rId90" Type="http://schemas.openxmlformats.org/officeDocument/2006/relationships/customXml" Target="../ink/ink478.xml"/><Relationship Id="rId165" Type="http://schemas.openxmlformats.org/officeDocument/2006/relationships/image" Target="../media/image295.png"/><Relationship Id="rId186" Type="http://schemas.openxmlformats.org/officeDocument/2006/relationships/customXml" Target="../ink/ink526.xml"/><Relationship Id="rId211" Type="http://schemas.openxmlformats.org/officeDocument/2006/relationships/image" Target="../media/image318.png"/><Relationship Id="rId232" Type="http://schemas.openxmlformats.org/officeDocument/2006/relationships/customXml" Target="../ink/ink549.xml"/><Relationship Id="rId253" Type="http://schemas.openxmlformats.org/officeDocument/2006/relationships/image" Target="../media/image339.png"/><Relationship Id="rId274" Type="http://schemas.openxmlformats.org/officeDocument/2006/relationships/customXml" Target="../ink/ink570.xml"/><Relationship Id="rId295" Type="http://schemas.openxmlformats.org/officeDocument/2006/relationships/image" Target="../media/image360.png"/><Relationship Id="rId309" Type="http://schemas.openxmlformats.org/officeDocument/2006/relationships/image" Target="../media/image367.png"/><Relationship Id="rId27" Type="http://schemas.openxmlformats.org/officeDocument/2006/relationships/image" Target="../media/image236.png"/><Relationship Id="rId48" Type="http://schemas.openxmlformats.org/officeDocument/2006/relationships/customXml" Target="../ink/ink457.xml"/><Relationship Id="rId69" Type="http://schemas.openxmlformats.org/officeDocument/2006/relationships/image" Target="../media/image258.png"/><Relationship Id="rId113" Type="http://schemas.openxmlformats.org/officeDocument/2006/relationships/image" Target="../media/image269.png"/><Relationship Id="rId134" Type="http://schemas.openxmlformats.org/officeDocument/2006/relationships/customXml" Target="../ink/ink500.xml"/><Relationship Id="rId320" Type="http://schemas.openxmlformats.org/officeDocument/2006/relationships/customXml" Target="../ink/ink593.xml"/><Relationship Id="rId80" Type="http://schemas.openxmlformats.org/officeDocument/2006/relationships/customXml" Target="../ink/ink473.xml"/><Relationship Id="rId155" Type="http://schemas.openxmlformats.org/officeDocument/2006/relationships/image" Target="../media/image290.png"/><Relationship Id="rId176" Type="http://schemas.openxmlformats.org/officeDocument/2006/relationships/customXml" Target="../ink/ink521.xml"/><Relationship Id="rId197" Type="http://schemas.openxmlformats.org/officeDocument/2006/relationships/image" Target="../media/image311.png"/><Relationship Id="rId201" Type="http://schemas.openxmlformats.org/officeDocument/2006/relationships/image" Target="../media/image313.png"/><Relationship Id="rId222" Type="http://schemas.openxmlformats.org/officeDocument/2006/relationships/customXml" Target="../ink/ink544.xml"/><Relationship Id="rId243" Type="http://schemas.openxmlformats.org/officeDocument/2006/relationships/image" Target="../media/image334.png"/><Relationship Id="rId264" Type="http://schemas.openxmlformats.org/officeDocument/2006/relationships/customXml" Target="../ink/ink565.xml"/><Relationship Id="rId285" Type="http://schemas.openxmlformats.org/officeDocument/2006/relationships/image" Target="../media/image355.png"/><Relationship Id="rId17" Type="http://schemas.openxmlformats.org/officeDocument/2006/relationships/image" Target="../media/image231.png"/><Relationship Id="rId38" Type="http://schemas.openxmlformats.org/officeDocument/2006/relationships/customXml" Target="../ink/ink452.xml"/><Relationship Id="rId59" Type="http://schemas.openxmlformats.org/officeDocument/2006/relationships/image" Target="../media/image253.png"/><Relationship Id="rId103" Type="http://schemas.openxmlformats.org/officeDocument/2006/relationships/image" Target="../media/image383.png"/><Relationship Id="rId124" Type="http://schemas.openxmlformats.org/officeDocument/2006/relationships/customXml" Target="../ink/ink495.xml"/><Relationship Id="rId310" Type="http://schemas.openxmlformats.org/officeDocument/2006/relationships/customXml" Target="../ink/ink588.xml"/><Relationship Id="rId70" Type="http://schemas.openxmlformats.org/officeDocument/2006/relationships/customXml" Target="../ink/ink468.xml"/><Relationship Id="rId91" Type="http://schemas.openxmlformats.org/officeDocument/2006/relationships/image" Target="../media/image377.png"/><Relationship Id="rId145" Type="http://schemas.openxmlformats.org/officeDocument/2006/relationships/image" Target="../media/image285.png"/><Relationship Id="rId166" Type="http://schemas.openxmlformats.org/officeDocument/2006/relationships/customXml" Target="../ink/ink516.xml"/><Relationship Id="rId187" Type="http://schemas.openxmlformats.org/officeDocument/2006/relationships/image" Target="../media/image306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539.xml"/><Relationship Id="rId233" Type="http://schemas.openxmlformats.org/officeDocument/2006/relationships/image" Target="../media/image329.png"/><Relationship Id="rId254" Type="http://schemas.openxmlformats.org/officeDocument/2006/relationships/customXml" Target="../ink/ink560.xml"/><Relationship Id="rId28" Type="http://schemas.openxmlformats.org/officeDocument/2006/relationships/customXml" Target="../ink/ink447.xml"/><Relationship Id="rId49" Type="http://schemas.openxmlformats.org/officeDocument/2006/relationships/image" Target="../media/image247.png"/><Relationship Id="rId114" Type="http://schemas.openxmlformats.org/officeDocument/2006/relationships/customXml" Target="../ink/ink490.xml"/><Relationship Id="rId275" Type="http://schemas.openxmlformats.org/officeDocument/2006/relationships/image" Target="../media/image350.png"/><Relationship Id="rId296" Type="http://schemas.openxmlformats.org/officeDocument/2006/relationships/customXml" Target="../ink/ink581.xml"/><Relationship Id="rId300" Type="http://schemas.openxmlformats.org/officeDocument/2006/relationships/customXml" Target="../ink/ink583.xml"/><Relationship Id="rId60" Type="http://schemas.openxmlformats.org/officeDocument/2006/relationships/customXml" Target="../ink/ink463.xml"/><Relationship Id="rId81" Type="http://schemas.openxmlformats.org/officeDocument/2006/relationships/image" Target="../media/image264.png"/><Relationship Id="rId135" Type="http://schemas.openxmlformats.org/officeDocument/2006/relationships/image" Target="../media/image280.png"/><Relationship Id="rId156" Type="http://schemas.openxmlformats.org/officeDocument/2006/relationships/customXml" Target="../ink/ink511.xml"/><Relationship Id="rId177" Type="http://schemas.openxmlformats.org/officeDocument/2006/relationships/image" Target="../media/image301.png"/><Relationship Id="rId198" Type="http://schemas.openxmlformats.org/officeDocument/2006/relationships/customXml" Target="../ink/ink532.xml"/><Relationship Id="rId321" Type="http://schemas.openxmlformats.org/officeDocument/2006/relationships/image" Target="../media/image373.png"/><Relationship Id="rId202" Type="http://schemas.openxmlformats.org/officeDocument/2006/relationships/customXml" Target="../ink/ink534.xml"/><Relationship Id="rId223" Type="http://schemas.openxmlformats.org/officeDocument/2006/relationships/image" Target="../media/image324.png"/><Relationship Id="rId244" Type="http://schemas.openxmlformats.org/officeDocument/2006/relationships/customXml" Target="../ink/ink555.xml"/><Relationship Id="rId18" Type="http://schemas.openxmlformats.org/officeDocument/2006/relationships/customXml" Target="../ink/ink442.xml"/><Relationship Id="rId39" Type="http://schemas.openxmlformats.org/officeDocument/2006/relationships/image" Target="../media/image242.png"/><Relationship Id="rId265" Type="http://schemas.openxmlformats.org/officeDocument/2006/relationships/image" Target="../media/image345.png"/><Relationship Id="rId286" Type="http://schemas.openxmlformats.org/officeDocument/2006/relationships/customXml" Target="../ink/ink576.xml"/><Relationship Id="rId50" Type="http://schemas.openxmlformats.org/officeDocument/2006/relationships/customXml" Target="../ink/ink458.xml"/><Relationship Id="rId104" Type="http://schemas.openxmlformats.org/officeDocument/2006/relationships/customXml" Target="../ink/ink485.xml"/><Relationship Id="rId125" Type="http://schemas.openxmlformats.org/officeDocument/2006/relationships/image" Target="../media/image275.png"/><Relationship Id="rId146" Type="http://schemas.openxmlformats.org/officeDocument/2006/relationships/customXml" Target="../ink/ink506.xml"/><Relationship Id="rId167" Type="http://schemas.openxmlformats.org/officeDocument/2006/relationships/image" Target="../media/image296.png"/><Relationship Id="rId188" Type="http://schemas.openxmlformats.org/officeDocument/2006/relationships/customXml" Target="../ink/ink527.xml"/><Relationship Id="rId311" Type="http://schemas.openxmlformats.org/officeDocument/2006/relationships/image" Target="../media/image368.png"/><Relationship Id="rId71" Type="http://schemas.openxmlformats.org/officeDocument/2006/relationships/image" Target="../media/image259.png"/><Relationship Id="rId92" Type="http://schemas.openxmlformats.org/officeDocument/2006/relationships/customXml" Target="../ink/ink479.xml"/><Relationship Id="rId213" Type="http://schemas.openxmlformats.org/officeDocument/2006/relationships/image" Target="../media/image319.png"/><Relationship Id="rId234" Type="http://schemas.openxmlformats.org/officeDocument/2006/relationships/customXml" Target="../ink/ink550.xml"/><Relationship Id="rId2" Type="http://schemas.openxmlformats.org/officeDocument/2006/relationships/customXml" Target="../ink/ink434.xml"/><Relationship Id="rId29" Type="http://schemas.openxmlformats.org/officeDocument/2006/relationships/image" Target="../media/image237.png"/><Relationship Id="rId255" Type="http://schemas.openxmlformats.org/officeDocument/2006/relationships/image" Target="../media/image340.png"/><Relationship Id="rId276" Type="http://schemas.openxmlformats.org/officeDocument/2006/relationships/customXml" Target="../ink/ink571.xml"/><Relationship Id="rId297" Type="http://schemas.openxmlformats.org/officeDocument/2006/relationships/image" Target="../media/image361.png"/><Relationship Id="rId40" Type="http://schemas.openxmlformats.org/officeDocument/2006/relationships/customXml" Target="../ink/ink453.xml"/><Relationship Id="rId115" Type="http://schemas.openxmlformats.org/officeDocument/2006/relationships/image" Target="../media/image270.png"/><Relationship Id="rId136" Type="http://schemas.openxmlformats.org/officeDocument/2006/relationships/customXml" Target="../ink/ink501.xml"/><Relationship Id="rId157" Type="http://schemas.openxmlformats.org/officeDocument/2006/relationships/image" Target="../media/image291.png"/><Relationship Id="rId178" Type="http://schemas.openxmlformats.org/officeDocument/2006/relationships/customXml" Target="../ink/ink522.xml"/><Relationship Id="rId301" Type="http://schemas.openxmlformats.org/officeDocument/2006/relationships/image" Target="../media/image363.png"/><Relationship Id="rId322" Type="http://schemas.openxmlformats.org/officeDocument/2006/relationships/customXml" Target="../ink/ink594.xml"/><Relationship Id="rId61" Type="http://schemas.openxmlformats.org/officeDocument/2006/relationships/image" Target="../media/image254.png"/><Relationship Id="rId82" Type="http://schemas.openxmlformats.org/officeDocument/2006/relationships/customXml" Target="../ink/ink474.xml"/><Relationship Id="rId199" Type="http://schemas.openxmlformats.org/officeDocument/2006/relationships/image" Target="../media/image312.png"/><Relationship Id="rId203" Type="http://schemas.openxmlformats.org/officeDocument/2006/relationships/image" Target="../media/image314.png"/><Relationship Id="rId19" Type="http://schemas.openxmlformats.org/officeDocument/2006/relationships/image" Target="../media/image232.png"/><Relationship Id="rId224" Type="http://schemas.openxmlformats.org/officeDocument/2006/relationships/customXml" Target="../ink/ink545.xml"/><Relationship Id="rId245" Type="http://schemas.openxmlformats.org/officeDocument/2006/relationships/image" Target="../media/image335.png"/><Relationship Id="rId266" Type="http://schemas.openxmlformats.org/officeDocument/2006/relationships/customXml" Target="../ink/ink566.xml"/><Relationship Id="rId287" Type="http://schemas.openxmlformats.org/officeDocument/2006/relationships/image" Target="../media/image356.png"/><Relationship Id="rId30" Type="http://schemas.openxmlformats.org/officeDocument/2006/relationships/customXml" Target="../ink/ink448.xml"/><Relationship Id="rId105" Type="http://schemas.openxmlformats.org/officeDocument/2006/relationships/image" Target="../media/image384.png"/><Relationship Id="rId126" Type="http://schemas.openxmlformats.org/officeDocument/2006/relationships/customXml" Target="../ink/ink496.xml"/><Relationship Id="rId147" Type="http://schemas.openxmlformats.org/officeDocument/2006/relationships/image" Target="../media/image286.png"/><Relationship Id="rId168" Type="http://schemas.openxmlformats.org/officeDocument/2006/relationships/customXml" Target="../ink/ink517.xml"/><Relationship Id="rId312" Type="http://schemas.openxmlformats.org/officeDocument/2006/relationships/customXml" Target="../ink/ink589.xml"/><Relationship Id="rId51" Type="http://schemas.openxmlformats.org/officeDocument/2006/relationships/image" Target="../media/image248.png"/><Relationship Id="rId72" Type="http://schemas.openxmlformats.org/officeDocument/2006/relationships/customXml" Target="../ink/ink469.xml"/><Relationship Id="rId93" Type="http://schemas.openxmlformats.org/officeDocument/2006/relationships/image" Target="../media/image378.png"/><Relationship Id="rId189" Type="http://schemas.openxmlformats.org/officeDocument/2006/relationships/image" Target="../media/image307.png"/><Relationship Id="rId3" Type="http://schemas.openxmlformats.org/officeDocument/2006/relationships/image" Target="../media/image224.png"/><Relationship Id="rId214" Type="http://schemas.openxmlformats.org/officeDocument/2006/relationships/customXml" Target="../ink/ink540.xml"/><Relationship Id="rId235" Type="http://schemas.openxmlformats.org/officeDocument/2006/relationships/image" Target="../media/image330.png"/><Relationship Id="rId256" Type="http://schemas.openxmlformats.org/officeDocument/2006/relationships/customXml" Target="../ink/ink561.xml"/><Relationship Id="rId277" Type="http://schemas.openxmlformats.org/officeDocument/2006/relationships/image" Target="../media/image351.png"/><Relationship Id="rId298" Type="http://schemas.openxmlformats.org/officeDocument/2006/relationships/customXml" Target="../ink/ink582.xml"/><Relationship Id="rId116" Type="http://schemas.openxmlformats.org/officeDocument/2006/relationships/customXml" Target="../ink/ink491.xml"/><Relationship Id="rId137" Type="http://schemas.openxmlformats.org/officeDocument/2006/relationships/image" Target="../media/image281.png"/><Relationship Id="rId158" Type="http://schemas.openxmlformats.org/officeDocument/2006/relationships/customXml" Target="../ink/ink512.xml"/><Relationship Id="rId302" Type="http://schemas.openxmlformats.org/officeDocument/2006/relationships/customXml" Target="../ink/ink584.xml"/><Relationship Id="rId323" Type="http://schemas.openxmlformats.org/officeDocument/2006/relationships/image" Target="../media/image374.png"/><Relationship Id="rId20" Type="http://schemas.openxmlformats.org/officeDocument/2006/relationships/customXml" Target="../ink/ink443.xml"/><Relationship Id="rId41" Type="http://schemas.openxmlformats.org/officeDocument/2006/relationships/image" Target="../media/image243.png"/><Relationship Id="rId62" Type="http://schemas.openxmlformats.org/officeDocument/2006/relationships/customXml" Target="../ink/ink464.xml"/><Relationship Id="rId83" Type="http://schemas.openxmlformats.org/officeDocument/2006/relationships/image" Target="../media/image265.png"/><Relationship Id="rId179" Type="http://schemas.openxmlformats.org/officeDocument/2006/relationships/image" Target="../media/image302.png"/><Relationship Id="rId190" Type="http://schemas.openxmlformats.org/officeDocument/2006/relationships/customXml" Target="../ink/ink528.xml"/><Relationship Id="rId204" Type="http://schemas.openxmlformats.org/officeDocument/2006/relationships/customXml" Target="../ink/ink535.xml"/><Relationship Id="rId225" Type="http://schemas.openxmlformats.org/officeDocument/2006/relationships/image" Target="../media/image325.png"/><Relationship Id="rId246" Type="http://schemas.openxmlformats.org/officeDocument/2006/relationships/customXml" Target="../ink/ink556.xml"/><Relationship Id="rId267" Type="http://schemas.openxmlformats.org/officeDocument/2006/relationships/image" Target="../media/image346.png"/><Relationship Id="rId288" Type="http://schemas.openxmlformats.org/officeDocument/2006/relationships/customXml" Target="../ink/ink577.xml"/><Relationship Id="rId106" Type="http://schemas.openxmlformats.org/officeDocument/2006/relationships/customXml" Target="../ink/ink486.xml"/><Relationship Id="rId127" Type="http://schemas.openxmlformats.org/officeDocument/2006/relationships/image" Target="../media/image276.png"/><Relationship Id="rId313" Type="http://schemas.openxmlformats.org/officeDocument/2006/relationships/image" Target="../media/image369.png"/><Relationship Id="rId10" Type="http://schemas.openxmlformats.org/officeDocument/2006/relationships/customXml" Target="../ink/ink438.xml"/><Relationship Id="rId31" Type="http://schemas.openxmlformats.org/officeDocument/2006/relationships/image" Target="../media/image238.png"/><Relationship Id="rId52" Type="http://schemas.openxmlformats.org/officeDocument/2006/relationships/customXml" Target="../ink/ink459.xml"/><Relationship Id="rId73" Type="http://schemas.openxmlformats.org/officeDocument/2006/relationships/image" Target="../media/image260.png"/><Relationship Id="rId94" Type="http://schemas.openxmlformats.org/officeDocument/2006/relationships/customXml" Target="../ink/ink480.xml"/><Relationship Id="rId148" Type="http://schemas.openxmlformats.org/officeDocument/2006/relationships/customXml" Target="../ink/ink507.xml"/><Relationship Id="rId169" Type="http://schemas.openxmlformats.org/officeDocument/2006/relationships/image" Target="../media/image297.png"/><Relationship Id="rId4" Type="http://schemas.openxmlformats.org/officeDocument/2006/relationships/customXml" Target="../ink/ink435.xml"/><Relationship Id="rId180" Type="http://schemas.openxmlformats.org/officeDocument/2006/relationships/customXml" Target="../ink/ink523.xml"/><Relationship Id="rId215" Type="http://schemas.openxmlformats.org/officeDocument/2006/relationships/image" Target="../media/image320.png"/><Relationship Id="rId236" Type="http://schemas.openxmlformats.org/officeDocument/2006/relationships/customXml" Target="../ink/ink551.xml"/><Relationship Id="rId257" Type="http://schemas.openxmlformats.org/officeDocument/2006/relationships/image" Target="../media/image341.png"/><Relationship Id="rId278" Type="http://schemas.openxmlformats.org/officeDocument/2006/relationships/customXml" Target="../ink/ink572.xml"/><Relationship Id="rId303" Type="http://schemas.openxmlformats.org/officeDocument/2006/relationships/image" Target="../media/image364.png"/><Relationship Id="rId42" Type="http://schemas.openxmlformats.org/officeDocument/2006/relationships/customXml" Target="../ink/ink454.xml"/><Relationship Id="rId84" Type="http://schemas.openxmlformats.org/officeDocument/2006/relationships/customXml" Target="../ink/ink475.xml"/><Relationship Id="rId138" Type="http://schemas.openxmlformats.org/officeDocument/2006/relationships/customXml" Target="../ink/ink502.xml"/><Relationship Id="rId191" Type="http://schemas.openxmlformats.org/officeDocument/2006/relationships/image" Target="../media/image308.png"/><Relationship Id="rId205" Type="http://schemas.openxmlformats.org/officeDocument/2006/relationships/image" Target="../media/image315.png"/><Relationship Id="rId247" Type="http://schemas.openxmlformats.org/officeDocument/2006/relationships/image" Target="../media/image336.png"/><Relationship Id="rId107" Type="http://schemas.openxmlformats.org/officeDocument/2006/relationships/image" Target="../media/image266.png"/><Relationship Id="rId289" Type="http://schemas.openxmlformats.org/officeDocument/2006/relationships/image" Target="../media/image357.png"/><Relationship Id="rId11" Type="http://schemas.openxmlformats.org/officeDocument/2006/relationships/image" Target="../media/image228.png"/><Relationship Id="rId53" Type="http://schemas.openxmlformats.org/officeDocument/2006/relationships/image" Target="../media/image249.png"/><Relationship Id="rId149" Type="http://schemas.openxmlformats.org/officeDocument/2006/relationships/image" Target="../media/image287.png"/><Relationship Id="rId314" Type="http://schemas.openxmlformats.org/officeDocument/2006/relationships/customXml" Target="../ink/ink590.xml"/><Relationship Id="rId95" Type="http://schemas.openxmlformats.org/officeDocument/2006/relationships/image" Target="../media/image379.png"/><Relationship Id="rId160" Type="http://schemas.openxmlformats.org/officeDocument/2006/relationships/customXml" Target="../ink/ink513.xml"/><Relationship Id="rId216" Type="http://schemas.openxmlformats.org/officeDocument/2006/relationships/customXml" Target="../ink/ink541.xml"/><Relationship Id="rId258" Type="http://schemas.openxmlformats.org/officeDocument/2006/relationships/customXml" Target="../ink/ink562.xml"/><Relationship Id="rId22" Type="http://schemas.openxmlformats.org/officeDocument/2006/relationships/customXml" Target="../ink/ink444.xml"/><Relationship Id="rId64" Type="http://schemas.openxmlformats.org/officeDocument/2006/relationships/customXml" Target="../ink/ink465.xml"/><Relationship Id="rId118" Type="http://schemas.openxmlformats.org/officeDocument/2006/relationships/customXml" Target="../ink/ink492.xml"/><Relationship Id="rId171" Type="http://schemas.openxmlformats.org/officeDocument/2006/relationships/image" Target="../media/image298.png"/><Relationship Id="rId227" Type="http://schemas.openxmlformats.org/officeDocument/2006/relationships/image" Target="../media/image326.png"/><Relationship Id="rId269" Type="http://schemas.openxmlformats.org/officeDocument/2006/relationships/image" Target="../media/image347.png"/><Relationship Id="rId33" Type="http://schemas.openxmlformats.org/officeDocument/2006/relationships/image" Target="../media/image239.png"/><Relationship Id="rId129" Type="http://schemas.openxmlformats.org/officeDocument/2006/relationships/image" Target="../media/image277.png"/><Relationship Id="rId280" Type="http://schemas.openxmlformats.org/officeDocument/2006/relationships/customXml" Target="../ink/ink573.xml"/><Relationship Id="rId75" Type="http://schemas.openxmlformats.org/officeDocument/2006/relationships/image" Target="../media/image261.png"/><Relationship Id="rId140" Type="http://schemas.openxmlformats.org/officeDocument/2006/relationships/customXml" Target="../ink/ink503.xml"/><Relationship Id="rId182" Type="http://schemas.openxmlformats.org/officeDocument/2006/relationships/customXml" Target="../ink/ink524.xml"/><Relationship Id="rId6" Type="http://schemas.openxmlformats.org/officeDocument/2006/relationships/customXml" Target="../ink/ink436.xml"/><Relationship Id="rId238" Type="http://schemas.openxmlformats.org/officeDocument/2006/relationships/customXml" Target="../ink/ink552.xml"/><Relationship Id="rId291" Type="http://schemas.openxmlformats.org/officeDocument/2006/relationships/image" Target="../media/image358.png"/><Relationship Id="rId305" Type="http://schemas.openxmlformats.org/officeDocument/2006/relationships/image" Target="../media/image365.png"/><Relationship Id="rId44" Type="http://schemas.openxmlformats.org/officeDocument/2006/relationships/customXml" Target="../ink/ink455.xml"/><Relationship Id="rId86" Type="http://schemas.openxmlformats.org/officeDocument/2006/relationships/customXml" Target="../ink/ink476.xml"/><Relationship Id="rId151" Type="http://schemas.openxmlformats.org/officeDocument/2006/relationships/image" Target="../media/image288.png"/><Relationship Id="rId193" Type="http://schemas.openxmlformats.org/officeDocument/2006/relationships/image" Target="../media/image309.png"/><Relationship Id="rId207" Type="http://schemas.openxmlformats.org/officeDocument/2006/relationships/image" Target="../media/image316.png"/><Relationship Id="rId249" Type="http://schemas.openxmlformats.org/officeDocument/2006/relationships/image" Target="../media/image337.png"/><Relationship Id="rId13" Type="http://schemas.openxmlformats.org/officeDocument/2006/relationships/image" Target="../media/image229.png"/><Relationship Id="rId109" Type="http://schemas.openxmlformats.org/officeDocument/2006/relationships/image" Target="../media/image267.png"/><Relationship Id="rId260" Type="http://schemas.openxmlformats.org/officeDocument/2006/relationships/customXml" Target="../ink/ink563.xml"/><Relationship Id="rId316" Type="http://schemas.openxmlformats.org/officeDocument/2006/relationships/customXml" Target="../ink/ink591.xml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0.png"/><Relationship Id="rId299" Type="http://schemas.openxmlformats.org/officeDocument/2006/relationships/image" Target="../media/image527.png"/><Relationship Id="rId21" Type="http://schemas.openxmlformats.org/officeDocument/2006/relationships/image" Target="../media/image394.png"/><Relationship Id="rId63" Type="http://schemas.openxmlformats.org/officeDocument/2006/relationships/image" Target="../media/image413.png"/><Relationship Id="rId159" Type="http://schemas.openxmlformats.org/officeDocument/2006/relationships/image" Target="../media/image461.png"/><Relationship Id="rId324" Type="http://schemas.openxmlformats.org/officeDocument/2006/relationships/customXml" Target="../ink/ink756.xml"/><Relationship Id="rId170" Type="http://schemas.openxmlformats.org/officeDocument/2006/relationships/customXml" Target="../ink/ink679.xml"/><Relationship Id="rId226" Type="http://schemas.openxmlformats.org/officeDocument/2006/relationships/customXml" Target="../ink/ink707.xml"/><Relationship Id="rId268" Type="http://schemas.openxmlformats.org/officeDocument/2006/relationships/customXml" Target="../ink/ink728.xml"/><Relationship Id="rId32" Type="http://schemas.openxmlformats.org/officeDocument/2006/relationships/customXml" Target="../ink/ink610.xml"/><Relationship Id="rId74" Type="http://schemas.openxmlformats.org/officeDocument/2006/relationships/customXml" Target="../ink/ink631.xml"/><Relationship Id="rId128" Type="http://schemas.openxmlformats.org/officeDocument/2006/relationships/customXml" Target="../ink/ink658.xml"/><Relationship Id="rId335" Type="http://schemas.openxmlformats.org/officeDocument/2006/relationships/image" Target="../media/image545.png"/><Relationship Id="rId5" Type="http://schemas.openxmlformats.org/officeDocument/2006/relationships/image" Target="../media/image386.png"/><Relationship Id="rId181" Type="http://schemas.openxmlformats.org/officeDocument/2006/relationships/image" Target="../media/image472.png"/><Relationship Id="rId237" Type="http://schemas.openxmlformats.org/officeDocument/2006/relationships/image" Target="../media/image496.png"/><Relationship Id="rId279" Type="http://schemas.openxmlformats.org/officeDocument/2006/relationships/image" Target="../media/image517.png"/><Relationship Id="rId43" Type="http://schemas.openxmlformats.org/officeDocument/2006/relationships/image" Target="../media/image403.png"/><Relationship Id="rId139" Type="http://schemas.openxmlformats.org/officeDocument/2006/relationships/image" Target="../media/image451.png"/><Relationship Id="rId290" Type="http://schemas.openxmlformats.org/officeDocument/2006/relationships/customXml" Target="../ink/ink739.xml"/><Relationship Id="rId304" Type="http://schemas.openxmlformats.org/officeDocument/2006/relationships/customXml" Target="../ink/ink746.xml"/><Relationship Id="rId85" Type="http://schemas.openxmlformats.org/officeDocument/2006/relationships/image" Target="../media/image424.png"/><Relationship Id="rId150" Type="http://schemas.openxmlformats.org/officeDocument/2006/relationships/customXml" Target="../ink/ink669.xml"/><Relationship Id="rId192" Type="http://schemas.openxmlformats.org/officeDocument/2006/relationships/customXml" Target="../ink/ink690.xml"/><Relationship Id="rId206" Type="http://schemas.openxmlformats.org/officeDocument/2006/relationships/customXml" Target="../ink/ink697.xml"/><Relationship Id="rId248" Type="http://schemas.openxmlformats.org/officeDocument/2006/relationships/customXml" Target="../ink/ink718.xml"/><Relationship Id="rId12" Type="http://schemas.openxmlformats.org/officeDocument/2006/relationships/customXml" Target="../ink/ink600.xml"/><Relationship Id="rId108" Type="http://schemas.openxmlformats.org/officeDocument/2006/relationships/customXml" Target="../ink/ink648.xml"/><Relationship Id="rId315" Type="http://schemas.openxmlformats.org/officeDocument/2006/relationships/image" Target="../media/image535.png"/><Relationship Id="rId54" Type="http://schemas.openxmlformats.org/officeDocument/2006/relationships/customXml" Target="../ink/ink621.xml"/><Relationship Id="rId96" Type="http://schemas.openxmlformats.org/officeDocument/2006/relationships/customXml" Target="../ink/ink642.xml"/><Relationship Id="rId161" Type="http://schemas.openxmlformats.org/officeDocument/2006/relationships/image" Target="../media/image462.png"/><Relationship Id="rId217" Type="http://schemas.openxmlformats.org/officeDocument/2006/relationships/image" Target="../media/image488.png"/><Relationship Id="rId259" Type="http://schemas.openxmlformats.org/officeDocument/2006/relationships/image" Target="../media/image507.png"/><Relationship Id="rId23" Type="http://schemas.openxmlformats.org/officeDocument/2006/relationships/image" Target="../media/image234.png"/><Relationship Id="rId119" Type="http://schemas.openxmlformats.org/officeDocument/2006/relationships/image" Target="../media/image441.png"/><Relationship Id="rId270" Type="http://schemas.openxmlformats.org/officeDocument/2006/relationships/customXml" Target="../ink/ink729.xml"/><Relationship Id="rId326" Type="http://schemas.openxmlformats.org/officeDocument/2006/relationships/customXml" Target="../ink/ink757.xml"/><Relationship Id="rId65" Type="http://schemas.openxmlformats.org/officeDocument/2006/relationships/image" Target="../media/image414.png"/><Relationship Id="rId130" Type="http://schemas.openxmlformats.org/officeDocument/2006/relationships/customXml" Target="../ink/ink659.xml"/><Relationship Id="rId172" Type="http://schemas.openxmlformats.org/officeDocument/2006/relationships/customXml" Target="../ink/ink680.xml"/><Relationship Id="rId228" Type="http://schemas.openxmlformats.org/officeDocument/2006/relationships/customXml" Target="../ink/ink708.xml"/><Relationship Id="rId281" Type="http://schemas.openxmlformats.org/officeDocument/2006/relationships/image" Target="../media/image518.png"/><Relationship Id="rId337" Type="http://schemas.openxmlformats.org/officeDocument/2006/relationships/image" Target="../media/image546.png"/><Relationship Id="rId34" Type="http://schemas.openxmlformats.org/officeDocument/2006/relationships/customXml" Target="../ink/ink611.xml"/><Relationship Id="rId76" Type="http://schemas.openxmlformats.org/officeDocument/2006/relationships/customXml" Target="../ink/ink632.xml"/><Relationship Id="rId141" Type="http://schemas.openxmlformats.org/officeDocument/2006/relationships/image" Target="../media/image452.png"/><Relationship Id="rId7" Type="http://schemas.openxmlformats.org/officeDocument/2006/relationships/image" Target="../media/image387.png"/><Relationship Id="rId183" Type="http://schemas.openxmlformats.org/officeDocument/2006/relationships/image" Target="../media/image473.png"/><Relationship Id="rId239" Type="http://schemas.openxmlformats.org/officeDocument/2006/relationships/image" Target="../media/image497.png"/><Relationship Id="rId250" Type="http://schemas.openxmlformats.org/officeDocument/2006/relationships/customXml" Target="../ink/ink719.xml"/><Relationship Id="rId292" Type="http://schemas.openxmlformats.org/officeDocument/2006/relationships/customXml" Target="../ink/ink740.xml"/><Relationship Id="rId306" Type="http://schemas.openxmlformats.org/officeDocument/2006/relationships/customXml" Target="../ink/ink747.xml"/><Relationship Id="rId45" Type="http://schemas.openxmlformats.org/officeDocument/2006/relationships/image" Target="../media/image404.png"/><Relationship Id="rId87" Type="http://schemas.openxmlformats.org/officeDocument/2006/relationships/image" Target="../media/image425.png"/><Relationship Id="rId110" Type="http://schemas.openxmlformats.org/officeDocument/2006/relationships/customXml" Target="../ink/ink649.xml"/><Relationship Id="rId152" Type="http://schemas.openxmlformats.org/officeDocument/2006/relationships/customXml" Target="../ink/ink670.xml"/><Relationship Id="rId173" Type="http://schemas.openxmlformats.org/officeDocument/2006/relationships/image" Target="../media/image468.png"/><Relationship Id="rId194" Type="http://schemas.openxmlformats.org/officeDocument/2006/relationships/customXml" Target="../ink/ink691.xml"/><Relationship Id="rId208" Type="http://schemas.openxmlformats.org/officeDocument/2006/relationships/customXml" Target="../ink/ink698.xml"/><Relationship Id="rId229" Type="http://schemas.openxmlformats.org/officeDocument/2006/relationships/image" Target="../media/image494.png"/><Relationship Id="rId240" Type="http://schemas.openxmlformats.org/officeDocument/2006/relationships/customXml" Target="../ink/ink714.xml"/><Relationship Id="rId261" Type="http://schemas.openxmlformats.org/officeDocument/2006/relationships/image" Target="../media/image508.png"/><Relationship Id="rId14" Type="http://schemas.openxmlformats.org/officeDocument/2006/relationships/customXml" Target="../ink/ink601.xml"/><Relationship Id="rId35" Type="http://schemas.openxmlformats.org/officeDocument/2006/relationships/image" Target="../media/image399.png"/><Relationship Id="rId56" Type="http://schemas.openxmlformats.org/officeDocument/2006/relationships/customXml" Target="../ink/ink622.xml"/><Relationship Id="rId77" Type="http://schemas.openxmlformats.org/officeDocument/2006/relationships/image" Target="../media/image420.png"/><Relationship Id="rId100" Type="http://schemas.openxmlformats.org/officeDocument/2006/relationships/customXml" Target="../ink/ink644.xml"/><Relationship Id="rId282" Type="http://schemas.openxmlformats.org/officeDocument/2006/relationships/customXml" Target="../ink/ink735.xml"/><Relationship Id="rId317" Type="http://schemas.openxmlformats.org/officeDocument/2006/relationships/image" Target="../media/image536.png"/><Relationship Id="rId338" Type="http://schemas.openxmlformats.org/officeDocument/2006/relationships/customXml" Target="../ink/ink763.xml"/><Relationship Id="rId8" Type="http://schemas.openxmlformats.org/officeDocument/2006/relationships/customXml" Target="../ink/ink598.xml"/><Relationship Id="rId98" Type="http://schemas.openxmlformats.org/officeDocument/2006/relationships/customXml" Target="../ink/ink643.xml"/><Relationship Id="rId121" Type="http://schemas.openxmlformats.org/officeDocument/2006/relationships/image" Target="../media/image442.png"/><Relationship Id="rId142" Type="http://schemas.openxmlformats.org/officeDocument/2006/relationships/customXml" Target="../ink/ink665.xml"/><Relationship Id="rId163" Type="http://schemas.openxmlformats.org/officeDocument/2006/relationships/image" Target="../media/image463.png"/><Relationship Id="rId184" Type="http://schemas.openxmlformats.org/officeDocument/2006/relationships/customXml" Target="../ink/ink686.xml"/><Relationship Id="rId219" Type="http://schemas.openxmlformats.org/officeDocument/2006/relationships/image" Target="../media/image489.png"/><Relationship Id="rId230" Type="http://schemas.openxmlformats.org/officeDocument/2006/relationships/customXml" Target="../ink/ink709.xml"/><Relationship Id="rId251" Type="http://schemas.openxmlformats.org/officeDocument/2006/relationships/image" Target="../media/image503.png"/><Relationship Id="rId25" Type="http://schemas.openxmlformats.org/officeDocument/2006/relationships/image" Target="../media/image395.png"/><Relationship Id="rId46" Type="http://schemas.openxmlformats.org/officeDocument/2006/relationships/customXml" Target="../ink/ink617.xml"/><Relationship Id="rId67" Type="http://schemas.openxmlformats.org/officeDocument/2006/relationships/image" Target="../media/image415.png"/><Relationship Id="rId272" Type="http://schemas.openxmlformats.org/officeDocument/2006/relationships/customXml" Target="../ink/ink730.xml"/><Relationship Id="rId293" Type="http://schemas.openxmlformats.org/officeDocument/2006/relationships/image" Target="../media/image524.png"/><Relationship Id="rId307" Type="http://schemas.openxmlformats.org/officeDocument/2006/relationships/image" Target="../media/image531.png"/><Relationship Id="rId328" Type="http://schemas.openxmlformats.org/officeDocument/2006/relationships/customXml" Target="../ink/ink758.xml"/><Relationship Id="rId88" Type="http://schemas.openxmlformats.org/officeDocument/2006/relationships/customXml" Target="../ink/ink638.xml"/><Relationship Id="rId111" Type="http://schemas.openxmlformats.org/officeDocument/2006/relationships/image" Target="../media/image437.png"/><Relationship Id="rId132" Type="http://schemas.openxmlformats.org/officeDocument/2006/relationships/customXml" Target="../ink/ink660.xml"/><Relationship Id="rId153" Type="http://schemas.openxmlformats.org/officeDocument/2006/relationships/image" Target="../media/image458.png"/><Relationship Id="rId174" Type="http://schemas.openxmlformats.org/officeDocument/2006/relationships/customXml" Target="../ink/ink681.xml"/><Relationship Id="rId195" Type="http://schemas.openxmlformats.org/officeDocument/2006/relationships/image" Target="../media/image478.png"/><Relationship Id="rId209" Type="http://schemas.openxmlformats.org/officeDocument/2006/relationships/image" Target="../media/image484.png"/><Relationship Id="rId220" Type="http://schemas.openxmlformats.org/officeDocument/2006/relationships/customXml" Target="../ink/ink704.xml"/><Relationship Id="rId241" Type="http://schemas.openxmlformats.org/officeDocument/2006/relationships/image" Target="../media/image498.png"/><Relationship Id="rId15" Type="http://schemas.openxmlformats.org/officeDocument/2006/relationships/image" Target="../media/image391.png"/><Relationship Id="rId36" Type="http://schemas.openxmlformats.org/officeDocument/2006/relationships/customXml" Target="../ink/ink612.xml"/><Relationship Id="rId57" Type="http://schemas.openxmlformats.org/officeDocument/2006/relationships/image" Target="../media/image410.png"/><Relationship Id="rId262" Type="http://schemas.openxmlformats.org/officeDocument/2006/relationships/customXml" Target="../ink/ink725.xml"/><Relationship Id="rId283" Type="http://schemas.openxmlformats.org/officeDocument/2006/relationships/image" Target="../media/image519.png"/><Relationship Id="rId318" Type="http://schemas.openxmlformats.org/officeDocument/2006/relationships/customXml" Target="../ink/ink753.xml"/><Relationship Id="rId339" Type="http://schemas.openxmlformats.org/officeDocument/2006/relationships/image" Target="../media/image547.png"/><Relationship Id="rId78" Type="http://schemas.openxmlformats.org/officeDocument/2006/relationships/customXml" Target="../ink/ink633.xml"/><Relationship Id="rId99" Type="http://schemas.openxmlformats.org/officeDocument/2006/relationships/image" Target="../media/image431.png"/><Relationship Id="rId101" Type="http://schemas.openxmlformats.org/officeDocument/2006/relationships/image" Target="../media/image432.png"/><Relationship Id="rId122" Type="http://schemas.openxmlformats.org/officeDocument/2006/relationships/customXml" Target="../ink/ink655.xml"/><Relationship Id="rId143" Type="http://schemas.openxmlformats.org/officeDocument/2006/relationships/image" Target="../media/image453.png"/><Relationship Id="rId164" Type="http://schemas.openxmlformats.org/officeDocument/2006/relationships/customXml" Target="../ink/ink676.xml"/><Relationship Id="rId185" Type="http://schemas.openxmlformats.org/officeDocument/2006/relationships/image" Target="../media/image474.png"/><Relationship Id="rId9" Type="http://schemas.openxmlformats.org/officeDocument/2006/relationships/image" Target="../media/image388.png"/><Relationship Id="rId210" Type="http://schemas.openxmlformats.org/officeDocument/2006/relationships/customXml" Target="../ink/ink699.xml"/><Relationship Id="rId26" Type="http://schemas.openxmlformats.org/officeDocument/2006/relationships/customXml" Target="../ink/ink607.xml"/><Relationship Id="rId231" Type="http://schemas.openxmlformats.org/officeDocument/2006/relationships/image" Target="../media/image326.png"/><Relationship Id="rId252" Type="http://schemas.openxmlformats.org/officeDocument/2006/relationships/customXml" Target="../ink/ink720.xml"/><Relationship Id="rId273" Type="http://schemas.openxmlformats.org/officeDocument/2006/relationships/image" Target="../media/image514.png"/><Relationship Id="rId294" Type="http://schemas.openxmlformats.org/officeDocument/2006/relationships/customXml" Target="../ink/ink741.xml"/><Relationship Id="rId308" Type="http://schemas.openxmlformats.org/officeDocument/2006/relationships/customXml" Target="../ink/ink748.xml"/><Relationship Id="rId329" Type="http://schemas.openxmlformats.org/officeDocument/2006/relationships/image" Target="../media/image542.png"/><Relationship Id="rId47" Type="http://schemas.openxmlformats.org/officeDocument/2006/relationships/image" Target="../media/image405.png"/><Relationship Id="rId68" Type="http://schemas.openxmlformats.org/officeDocument/2006/relationships/customXml" Target="../ink/ink628.xml"/><Relationship Id="rId89" Type="http://schemas.openxmlformats.org/officeDocument/2006/relationships/image" Target="../media/image426.png"/><Relationship Id="rId112" Type="http://schemas.openxmlformats.org/officeDocument/2006/relationships/customXml" Target="../ink/ink650.xml"/><Relationship Id="rId133" Type="http://schemas.openxmlformats.org/officeDocument/2006/relationships/image" Target="../media/image448.png"/><Relationship Id="rId154" Type="http://schemas.openxmlformats.org/officeDocument/2006/relationships/customXml" Target="../ink/ink671.xml"/><Relationship Id="rId175" Type="http://schemas.openxmlformats.org/officeDocument/2006/relationships/image" Target="../media/image469.png"/><Relationship Id="rId196" Type="http://schemas.openxmlformats.org/officeDocument/2006/relationships/customXml" Target="../ink/ink692.xml"/><Relationship Id="rId200" Type="http://schemas.openxmlformats.org/officeDocument/2006/relationships/customXml" Target="../ink/ink694.xml"/><Relationship Id="rId16" Type="http://schemas.openxmlformats.org/officeDocument/2006/relationships/customXml" Target="../ink/ink602.xml"/><Relationship Id="rId221" Type="http://schemas.openxmlformats.org/officeDocument/2006/relationships/image" Target="../media/image490.png"/><Relationship Id="rId242" Type="http://schemas.openxmlformats.org/officeDocument/2006/relationships/customXml" Target="../ink/ink715.xml"/><Relationship Id="rId263" Type="http://schemas.openxmlformats.org/officeDocument/2006/relationships/image" Target="../media/image509.png"/><Relationship Id="rId284" Type="http://schemas.openxmlformats.org/officeDocument/2006/relationships/customXml" Target="../ink/ink736.xml"/><Relationship Id="rId319" Type="http://schemas.openxmlformats.org/officeDocument/2006/relationships/image" Target="../media/image537.png"/><Relationship Id="rId37" Type="http://schemas.openxmlformats.org/officeDocument/2006/relationships/image" Target="../media/image400.png"/><Relationship Id="rId58" Type="http://schemas.openxmlformats.org/officeDocument/2006/relationships/customXml" Target="../ink/ink623.xml"/><Relationship Id="rId79" Type="http://schemas.openxmlformats.org/officeDocument/2006/relationships/image" Target="../media/image421.png"/><Relationship Id="rId102" Type="http://schemas.openxmlformats.org/officeDocument/2006/relationships/customXml" Target="../ink/ink645.xml"/><Relationship Id="rId123" Type="http://schemas.openxmlformats.org/officeDocument/2006/relationships/image" Target="../media/image443.png"/><Relationship Id="rId144" Type="http://schemas.openxmlformats.org/officeDocument/2006/relationships/customXml" Target="../ink/ink666.xml"/><Relationship Id="rId330" Type="http://schemas.openxmlformats.org/officeDocument/2006/relationships/customXml" Target="../ink/ink759.xml"/><Relationship Id="rId90" Type="http://schemas.openxmlformats.org/officeDocument/2006/relationships/customXml" Target="../ink/ink639.xml"/><Relationship Id="rId165" Type="http://schemas.openxmlformats.org/officeDocument/2006/relationships/image" Target="../media/image464.png"/><Relationship Id="rId186" Type="http://schemas.openxmlformats.org/officeDocument/2006/relationships/customXml" Target="../ink/ink687.xml"/><Relationship Id="rId211" Type="http://schemas.openxmlformats.org/officeDocument/2006/relationships/image" Target="../media/image485.png"/><Relationship Id="rId232" Type="http://schemas.openxmlformats.org/officeDocument/2006/relationships/customXml" Target="../ink/ink710.xml"/><Relationship Id="rId253" Type="http://schemas.openxmlformats.org/officeDocument/2006/relationships/image" Target="../media/image504.png"/><Relationship Id="rId274" Type="http://schemas.openxmlformats.org/officeDocument/2006/relationships/customXml" Target="../ink/ink731.xml"/><Relationship Id="rId295" Type="http://schemas.openxmlformats.org/officeDocument/2006/relationships/image" Target="../media/image525.png"/><Relationship Id="rId309" Type="http://schemas.openxmlformats.org/officeDocument/2006/relationships/image" Target="../media/image532.png"/><Relationship Id="rId27" Type="http://schemas.openxmlformats.org/officeDocument/2006/relationships/image" Target="../media/image396.png"/><Relationship Id="rId48" Type="http://schemas.openxmlformats.org/officeDocument/2006/relationships/customXml" Target="../ink/ink618.xml"/><Relationship Id="rId69" Type="http://schemas.openxmlformats.org/officeDocument/2006/relationships/image" Target="../media/image416.png"/><Relationship Id="rId113" Type="http://schemas.openxmlformats.org/officeDocument/2006/relationships/image" Target="../media/image438.png"/><Relationship Id="rId134" Type="http://schemas.openxmlformats.org/officeDocument/2006/relationships/customXml" Target="../ink/ink661.xml"/><Relationship Id="rId320" Type="http://schemas.openxmlformats.org/officeDocument/2006/relationships/customXml" Target="../ink/ink754.xml"/><Relationship Id="rId80" Type="http://schemas.openxmlformats.org/officeDocument/2006/relationships/customXml" Target="../ink/ink634.xml"/><Relationship Id="rId155" Type="http://schemas.openxmlformats.org/officeDocument/2006/relationships/image" Target="../media/image459.png"/><Relationship Id="rId176" Type="http://schemas.openxmlformats.org/officeDocument/2006/relationships/customXml" Target="../ink/ink682.xml"/><Relationship Id="rId197" Type="http://schemas.openxmlformats.org/officeDocument/2006/relationships/image" Target="../media/image479.png"/><Relationship Id="rId201" Type="http://schemas.openxmlformats.org/officeDocument/2006/relationships/image" Target="../media/image480.png"/><Relationship Id="rId222" Type="http://schemas.openxmlformats.org/officeDocument/2006/relationships/customXml" Target="../ink/ink705.xml"/><Relationship Id="rId243" Type="http://schemas.openxmlformats.org/officeDocument/2006/relationships/image" Target="../media/image499.png"/><Relationship Id="rId264" Type="http://schemas.openxmlformats.org/officeDocument/2006/relationships/customXml" Target="../ink/ink726.xml"/><Relationship Id="rId285" Type="http://schemas.openxmlformats.org/officeDocument/2006/relationships/image" Target="../media/image520.png"/><Relationship Id="rId17" Type="http://schemas.openxmlformats.org/officeDocument/2006/relationships/image" Target="../media/image392.png"/><Relationship Id="rId38" Type="http://schemas.openxmlformats.org/officeDocument/2006/relationships/customXml" Target="../ink/ink613.xml"/><Relationship Id="rId59" Type="http://schemas.openxmlformats.org/officeDocument/2006/relationships/image" Target="../media/image411.png"/><Relationship Id="rId103" Type="http://schemas.openxmlformats.org/officeDocument/2006/relationships/image" Target="../media/image433.png"/><Relationship Id="rId124" Type="http://schemas.openxmlformats.org/officeDocument/2006/relationships/customXml" Target="../ink/ink656.xml"/><Relationship Id="rId310" Type="http://schemas.openxmlformats.org/officeDocument/2006/relationships/customXml" Target="../ink/ink749.xml"/><Relationship Id="rId70" Type="http://schemas.openxmlformats.org/officeDocument/2006/relationships/customXml" Target="../ink/ink629.xml"/><Relationship Id="rId91" Type="http://schemas.openxmlformats.org/officeDocument/2006/relationships/image" Target="../media/image427.png"/><Relationship Id="rId145" Type="http://schemas.openxmlformats.org/officeDocument/2006/relationships/image" Target="../media/image454.png"/><Relationship Id="rId166" Type="http://schemas.openxmlformats.org/officeDocument/2006/relationships/customXml" Target="../ink/ink677.xml"/><Relationship Id="rId187" Type="http://schemas.openxmlformats.org/officeDocument/2006/relationships/image" Target="../media/image475.png"/><Relationship Id="rId331" Type="http://schemas.openxmlformats.org/officeDocument/2006/relationships/image" Target="../media/image543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700.xml"/><Relationship Id="rId233" Type="http://schemas.openxmlformats.org/officeDocument/2006/relationships/image" Target="../media/image327.png"/><Relationship Id="rId254" Type="http://schemas.openxmlformats.org/officeDocument/2006/relationships/customXml" Target="../ink/ink721.xml"/><Relationship Id="rId28" Type="http://schemas.openxmlformats.org/officeDocument/2006/relationships/customXml" Target="../ink/ink608.xml"/><Relationship Id="rId49" Type="http://schemas.openxmlformats.org/officeDocument/2006/relationships/image" Target="../media/image406.png"/><Relationship Id="rId114" Type="http://schemas.openxmlformats.org/officeDocument/2006/relationships/customXml" Target="../ink/ink651.xml"/><Relationship Id="rId275" Type="http://schemas.openxmlformats.org/officeDocument/2006/relationships/image" Target="../media/image515.png"/><Relationship Id="rId296" Type="http://schemas.openxmlformats.org/officeDocument/2006/relationships/customXml" Target="../ink/ink742.xml"/><Relationship Id="rId300" Type="http://schemas.openxmlformats.org/officeDocument/2006/relationships/customXml" Target="../ink/ink744.xml"/><Relationship Id="rId60" Type="http://schemas.openxmlformats.org/officeDocument/2006/relationships/customXml" Target="../ink/ink624.xml"/><Relationship Id="rId81" Type="http://schemas.openxmlformats.org/officeDocument/2006/relationships/image" Target="../media/image422.png"/><Relationship Id="rId135" Type="http://schemas.openxmlformats.org/officeDocument/2006/relationships/image" Target="../media/image449.png"/><Relationship Id="rId156" Type="http://schemas.openxmlformats.org/officeDocument/2006/relationships/customXml" Target="../ink/ink672.xml"/><Relationship Id="rId177" Type="http://schemas.openxmlformats.org/officeDocument/2006/relationships/image" Target="../media/image470.png"/><Relationship Id="rId198" Type="http://schemas.openxmlformats.org/officeDocument/2006/relationships/customXml" Target="../ink/ink693.xml"/><Relationship Id="rId321" Type="http://schemas.openxmlformats.org/officeDocument/2006/relationships/image" Target="../media/image538.png"/><Relationship Id="rId202" Type="http://schemas.openxmlformats.org/officeDocument/2006/relationships/customXml" Target="../ink/ink695.xml"/><Relationship Id="rId223" Type="http://schemas.openxmlformats.org/officeDocument/2006/relationships/image" Target="../media/image491.png"/><Relationship Id="rId244" Type="http://schemas.openxmlformats.org/officeDocument/2006/relationships/customXml" Target="../ink/ink716.xml"/><Relationship Id="rId18" Type="http://schemas.openxmlformats.org/officeDocument/2006/relationships/customXml" Target="../ink/ink603.xml"/><Relationship Id="rId39" Type="http://schemas.openxmlformats.org/officeDocument/2006/relationships/image" Target="../media/image401.png"/><Relationship Id="rId265" Type="http://schemas.openxmlformats.org/officeDocument/2006/relationships/image" Target="../media/image510.png"/><Relationship Id="rId286" Type="http://schemas.openxmlformats.org/officeDocument/2006/relationships/customXml" Target="../ink/ink737.xml"/><Relationship Id="rId50" Type="http://schemas.openxmlformats.org/officeDocument/2006/relationships/customXml" Target="../ink/ink619.xml"/><Relationship Id="rId104" Type="http://schemas.openxmlformats.org/officeDocument/2006/relationships/customXml" Target="../ink/ink646.xml"/><Relationship Id="rId125" Type="http://schemas.openxmlformats.org/officeDocument/2006/relationships/image" Target="../media/image444.png"/><Relationship Id="rId146" Type="http://schemas.openxmlformats.org/officeDocument/2006/relationships/customXml" Target="../ink/ink667.xml"/><Relationship Id="rId167" Type="http://schemas.openxmlformats.org/officeDocument/2006/relationships/image" Target="../media/image465.png"/><Relationship Id="rId188" Type="http://schemas.openxmlformats.org/officeDocument/2006/relationships/customXml" Target="../ink/ink688.xml"/><Relationship Id="rId311" Type="http://schemas.openxmlformats.org/officeDocument/2006/relationships/image" Target="../media/image533.png"/><Relationship Id="rId332" Type="http://schemas.openxmlformats.org/officeDocument/2006/relationships/customXml" Target="../ink/ink760.xml"/><Relationship Id="rId71" Type="http://schemas.openxmlformats.org/officeDocument/2006/relationships/image" Target="../media/image417.png"/><Relationship Id="rId92" Type="http://schemas.openxmlformats.org/officeDocument/2006/relationships/customXml" Target="../ink/ink640.xml"/><Relationship Id="rId213" Type="http://schemas.openxmlformats.org/officeDocument/2006/relationships/image" Target="../media/image486.png"/><Relationship Id="rId234" Type="http://schemas.openxmlformats.org/officeDocument/2006/relationships/customXml" Target="../ink/ink711.xml"/><Relationship Id="rId2" Type="http://schemas.openxmlformats.org/officeDocument/2006/relationships/customXml" Target="../ink/ink595.xml"/><Relationship Id="rId29" Type="http://schemas.openxmlformats.org/officeDocument/2006/relationships/image" Target="../media/image397.png"/><Relationship Id="rId255" Type="http://schemas.openxmlformats.org/officeDocument/2006/relationships/image" Target="../media/image505.png"/><Relationship Id="rId276" Type="http://schemas.openxmlformats.org/officeDocument/2006/relationships/customXml" Target="../ink/ink732.xml"/><Relationship Id="rId297" Type="http://schemas.openxmlformats.org/officeDocument/2006/relationships/image" Target="../media/image526.png"/><Relationship Id="rId40" Type="http://schemas.openxmlformats.org/officeDocument/2006/relationships/customXml" Target="../ink/ink614.xml"/><Relationship Id="rId115" Type="http://schemas.openxmlformats.org/officeDocument/2006/relationships/image" Target="../media/image439.png"/><Relationship Id="rId136" Type="http://schemas.openxmlformats.org/officeDocument/2006/relationships/customXml" Target="../ink/ink662.xml"/><Relationship Id="rId157" Type="http://schemas.openxmlformats.org/officeDocument/2006/relationships/image" Target="../media/image460.png"/><Relationship Id="rId178" Type="http://schemas.openxmlformats.org/officeDocument/2006/relationships/customXml" Target="../ink/ink683.xml"/><Relationship Id="rId301" Type="http://schemas.openxmlformats.org/officeDocument/2006/relationships/image" Target="../media/image528.png"/><Relationship Id="rId322" Type="http://schemas.openxmlformats.org/officeDocument/2006/relationships/customXml" Target="../ink/ink755.xml"/><Relationship Id="rId61" Type="http://schemas.openxmlformats.org/officeDocument/2006/relationships/image" Target="../media/image412.png"/><Relationship Id="rId82" Type="http://schemas.openxmlformats.org/officeDocument/2006/relationships/customXml" Target="../ink/ink635.xml"/><Relationship Id="rId199" Type="http://schemas.openxmlformats.org/officeDocument/2006/relationships/image" Target="../media/image310.png"/><Relationship Id="rId203" Type="http://schemas.openxmlformats.org/officeDocument/2006/relationships/image" Target="../media/image481.png"/><Relationship Id="rId19" Type="http://schemas.openxmlformats.org/officeDocument/2006/relationships/image" Target="../media/image393.png"/><Relationship Id="rId224" Type="http://schemas.openxmlformats.org/officeDocument/2006/relationships/customXml" Target="../ink/ink706.xml"/><Relationship Id="rId245" Type="http://schemas.openxmlformats.org/officeDocument/2006/relationships/image" Target="../media/image500.png"/><Relationship Id="rId266" Type="http://schemas.openxmlformats.org/officeDocument/2006/relationships/customXml" Target="../ink/ink727.xml"/><Relationship Id="rId287" Type="http://schemas.openxmlformats.org/officeDocument/2006/relationships/image" Target="../media/image521.png"/><Relationship Id="rId30" Type="http://schemas.openxmlformats.org/officeDocument/2006/relationships/customXml" Target="../ink/ink609.xml"/><Relationship Id="rId105" Type="http://schemas.openxmlformats.org/officeDocument/2006/relationships/image" Target="../media/image434.png"/><Relationship Id="rId126" Type="http://schemas.openxmlformats.org/officeDocument/2006/relationships/customXml" Target="../ink/ink657.xml"/><Relationship Id="rId147" Type="http://schemas.openxmlformats.org/officeDocument/2006/relationships/image" Target="../media/image455.png"/><Relationship Id="rId168" Type="http://schemas.openxmlformats.org/officeDocument/2006/relationships/customXml" Target="../ink/ink678.xml"/><Relationship Id="rId312" Type="http://schemas.openxmlformats.org/officeDocument/2006/relationships/customXml" Target="../ink/ink750.xml"/><Relationship Id="rId333" Type="http://schemas.openxmlformats.org/officeDocument/2006/relationships/image" Target="../media/image544.png"/><Relationship Id="rId51" Type="http://schemas.openxmlformats.org/officeDocument/2006/relationships/image" Target="../media/image407.png"/><Relationship Id="rId72" Type="http://schemas.openxmlformats.org/officeDocument/2006/relationships/customXml" Target="../ink/ink630.xml"/><Relationship Id="rId93" Type="http://schemas.openxmlformats.org/officeDocument/2006/relationships/image" Target="../media/image428.png"/><Relationship Id="rId189" Type="http://schemas.openxmlformats.org/officeDocument/2006/relationships/image" Target="../media/image305.png"/><Relationship Id="rId3" Type="http://schemas.openxmlformats.org/officeDocument/2006/relationships/image" Target="../media/image385.png"/><Relationship Id="rId214" Type="http://schemas.openxmlformats.org/officeDocument/2006/relationships/customXml" Target="../ink/ink701.xml"/><Relationship Id="rId235" Type="http://schemas.openxmlformats.org/officeDocument/2006/relationships/image" Target="../media/image495.png"/><Relationship Id="rId256" Type="http://schemas.openxmlformats.org/officeDocument/2006/relationships/customXml" Target="../ink/ink722.xml"/><Relationship Id="rId277" Type="http://schemas.openxmlformats.org/officeDocument/2006/relationships/image" Target="../media/image516.png"/><Relationship Id="rId298" Type="http://schemas.openxmlformats.org/officeDocument/2006/relationships/customXml" Target="../ink/ink743.xml"/><Relationship Id="rId116" Type="http://schemas.openxmlformats.org/officeDocument/2006/relationships/customXml" Target="../ink/ink652.xml"/><Relationship Id="rId137" Type="http://schemas.openxmlformats.org/officeDocument/2006/relationships/image" Target="../media/image450.png"/><Relationship Id="rId158" Type="http://schemas.openxmlformats.org/officeDocument/2006/relationships/customXml" Target="../ink/ink673.xml"/><Relationship Id="rId302" Type="http://schemas.openxmlformats.org/officeDocument/2006/relationships/customXml" Target="../ink/ink745.xml"/><Relationship Id="rId323" Type="http://schemas.openxmlformats.org/officeDocument/2006/relationships/image" Target="../media/image539.png"/><Relationship Id="rId20" Type="http://schemas.openxmlformats.org/officeDocument/2006/relationships/customXml" Target="../ink/ink604.xml"/><Relationship Id="rId41" Type="http://schemas.openxmlformats.org/officeDocument/2006/relationships/image" Target="../media/image402.png"/><Relationship Id="rId62" Type="http://schemas.openxmlformats.org/officeDocument/2006/relationships/customXml" Target="../ink/ink625.xml"/><Relationship Id="rId83" Type="http://schemas.openxmlformats.org/officeDocument/2006/relationships/image" Target="../media/image423.png"/><Relationship Id="rId179" Type="http://schemas.openxmlformats.org/officeDocument/2006/relationships/image" Target="../media/image471.png"/><Relationship Id="rId190" Type="http://schemas.openxmlformats.org/officeDocument/2006/relationships/customXml" Target="../ink/ink689.xml"/><Relationship Id="rId204" Type="http://schemas.openxmlformats.org/officeDocument/2006/relationships/customXml" Target="../ink/ink696.xml"/><Relationship Id="rId225" Type="http://schemas.openxmlformats.org/officeDocument/2006/relationships/image" Target="../media/image492.png"/><Relationship Id="rId246" Type="http://schemas.openxmlformats.org/officeDocument/2006/relationships/customXml" Target="../ink/ink717.xml"/><Relationship Id="rId267" Type="http://schemas.openxmlformats.org/officeDocument/2006/relationships/image" Target="../media/image511.png"/><Relationship Id="rId288" Type="http://schemas.openxmlformats.org/officeDocument/2006/relationships/customXml" Target="../ink/ink738.xml"/><Relationship Id="rId106" Type="http://schemas.openxmlformats.org/officeDocument/2006/relationships/customXml" Target="../ink/ink647.xml"/><Relationship Id="rId127" Type="http://schemas.openxmlformats.org/officeDocument/2006/relationships/image" Target="../media/image445.png"/><Relationship Id="rId313" Type="http://schemas.openxmlformats.org/officeDocument/2006/relationships/image" Target="../media/image534.png"/><Relationship Id="rId10" Type="http://schemas.openxmlformats.org/officeDocument/2006/relationships/customXml" Target="../ink/ink599.xml"/><Relationship Id="rId31" Type="http://schemas.openxmlformats.org/officeDocument/2006/relationships/image" Target="../media/image238.png"/><Relationship Id="rId52" Type="http://schemas.openxmlformats.org/officeDocument/2006/relationships/customXml" Target="../ink/ink620.xml"/><Relationship Id="rId73" Type="http://schemas.openxmlformats.org/officeDocument/2006/relationships/image" Target="../media/image418.png"/><Relationship Id="rId94" Type="http://schemas.openxmlformats.org/officeDocument/2006/relationships/customXml" Target="../ink/ink641.xml"/><Relationship Id="rId148" Type="http://schemas.openxmlformats.org/officeDocument/2006/relationships/customXml" Target="../ink/ink668.xml"/><Relationship Id="rId169" Type="http://schemas.openxmlformats.org/officeDocument/2006/relationships/image" Target="../media/image466.png"/><Relationship Id="rId334" Type="http://schemas.openxmlformats.org/officeDocument/2006/relationships/customXml" Target="../ink/ink761.xml"/><Relationship Id="rId4" Type="http://schemas.openxmlformats.org/officeDocument/2006/relationships/customXml" Target="../ink/ink596.xml"/><Relationship Id="rId180" Type="http://schemas.openxmlformats.org/officeDocument/2006/relationships/customXml" Target="../ink/ink684.xml"/><Relationship Id="rId215" Type="http://schemas.openxmlformats.org/officeDocument/2006/relationships/image" Target="../media/image487.png"/><Relationship Id="rId236" Type="http://schemas.openxmlformats.org/officeDocument/2006/relationships/customXml" Target="../ink/ink712.xml"/><Relationship Id="rId257" Type="http://schemas.openxmlformats.org/officeDocument/2006/relationships/image" Target="../media/image506.png"/><Relationship Id="rId278" Type="http://schemas.openxmlformats.org/officeDocument/2006/relationships/customXml" Target="../ink/ink733.xml"/><Relationship Id="rId303" Type="http://schemas.openxmlformats.org/officeDocument/2006/relationships/image" Target="../media/image529.png"/><Relationship Id="rId42" Type="http://schemas.openxmlformats.org/officeDocument/2006/relationships/customXml" Target="../ink/ink615.xml"/><Relationship Id="rId84" Type="http://schemas.openxmlformats.org/officeDocument/2006/relationships/customXml" Target="../ink/ink636.xml"/><Relationship Id="rId138" Type="http://schemas.openxmlformats.org/officeDocument/2006/relationships/customXml" Target="../ink/ink663.xml"/><Relationship Id="rId191" Type="http://schemas.openxmlformats.org/officeDocument/2006/relationships/image" Target="../media/image476.png"/><Relationship Id="rId205" Type="http://schemas.openxmlformats.org/officeDocument/2006/relationships/image" Target="../media/image482.png"/><Relationship Id="rId247" Type="http://schemas.openxmlformats.org/officeDocument/2006/relationships/image" Target="../media/image501.png"/><Relationship Id="rId107" Type="http://schemas.openxmlformats.org/officeDocument/2006/relationships/image" Target="../media/image435.png"/><Relationship Id="rId289" Type="http://schemas.openxmlformats.org/officeDocument/2006/relationships/image" Target="../media/image522.png"/><Relationship Id="rId11" Type="http://schemas.openxmlformats.org/officeDocument/2006/relationships/image" Target="../media/image389.png"/><Relationship Id="rId53" Type="http://schemas.openxmlformats.org/officeDocument/2006/relationships/image" Target="../media/image408.png"/><Relationship Id="rId149" Type="http://schemas.openxmlformats.org/officeDocument/2006/relationships/image" Target="../media/image456.png"/><Relationship Id="rId314" Type="http://schemas.openxmlformats.org/officeDocument/2006/relationships/customXml" Target="../ink/ink751.xml"/><Relationship Id="rId95" Type="http://schemas.openxmlformats.org/officeDocument/2006/relationships/image" Target="../media/image429.png"/><Relationship Id="rId160" Type="http://schemas.openxmlformats.org/officeDocument/2006/relationships/customXml" Target="../ink/ink674.xml"/><Relationship Id="rId216" Type="http://schemas.openxmlformats.org/officeDocument/2006/relationships/customXml" Target="../ink/ink702.xml"/><Relationship Id="rId258" Type="http://schemas.openxmlformats.org/officeDocument/2006/relationships/customXml" Target="../ink/ink723.xml"/><Relationship Id="rId22" Type="http://schemas.openxmlformats.org/officeDocument/2006/relationships/customXml" Target="../ink/ink605.xml"/><Relationship Id="rId64" Type="http://schemas.openxmlformats.org/officeDocument/2006/relationships/customXml" Target="../ink/ink626.xml"/><Relationship Id="rId118" Type="http://schemas.openxmlformats.org/officeDocument/2006/relationships/customXml" Target="../ink/ink653.xml"/><Relationship Id="rId325" Type="http://schemas.openxmlformats.org/officeDocument/2006/relationships/image" Target="../media/image540.png"/><Relationship Id="rId171" Type="http://schemas.openxmlformats.org/officeDocument/2006/relationships/image" Target="../media/image467.png"/><Relationship Id="rId227" Type="http://schemas.openxmlformats.org/officeDocument/2006/relationships/image" Target="../media/image493.png"/><Relationship Id="rId269" Type="http://schemas.openxmlformats.org/officeDocument/2006/relationships/image" Target="../media/image512.png"/><Relationship Id="rId33" Type="http://schemas.openxmlformats.org/officeDocument/2006/relationships/image" Target="../media/image398.png"/><Relationship Id="rId129" Type="http://schemas.openxmlformats.org/officeDocument/2006/relationships/image" Target="../media/image446.png"/><Relationship Id="rId280" Type="http://schemas.openxmlformats.org/officeDocument/2006/relationships/customXml" Target="../ink/ink734.xml"/><Relationship Id="rId336" Type="http://schemas.openxmlformats.org/officeDocument/2006/relationships/customXml" Target="../ink/ink762.xml"/><Relationship Id="rId75" Type="http://schemas.openxmlformats.org/officeDocument/2006/relationships/image" Target="../media/image419.png"/><Relationship Id="rId140" Type="http://schemas.openxmlformats.org/officeDocument/2006/relationships/customXml" Target="../ink/ink664.xml"/><Relationship Id="rId182" Type="http://schemas.openxmlformats.org/officeDocument/2006/relationships/customXml" Target="../ink/ink685.xml"/><Relationship Id="rId6" Type="http://schemas.openxmlformats.org/officeDocument/2006/relationships/customXml" Target="../ink/ink597.xml"/><Relationship Id="rId238" Type="http://schemas.openxmlformats.org/officeDocument/2006/relationships/customXml" Target="../ink/ink713.xml"/><Relationship Id="rId291" Type="http://schemas.openxmlformats.org/officeDocument/2006/relationships/image" Target="../media/image523.png"/><Relationship Id="rId305" Type="http://schemas.openxmlformats.org/officeDocument/2006/relationships/image" Target="../media/image530.png"/><Relationship Id="rId44" Type="http://schemas.openxmlformats.org/officeDocument/2006/relationships/customXml" Target="../ink/ink616.xml"/><Relationship Id="rId86" Type="http://schemas.openxmlformats.org/officeDocument/2006/relationships/customXml" Target="../ink/ink637.xml"/><Relationship Id="rId151" Type="http://schemas.openxmlformats.org/officeDocument/2006/relationships/image" Target="../media/image457.png"/><Relationship Id="rId193" Type="http://schemas.openxmlformats.org/officeDocument/2006/relationships/image" Target="../media/image477.png"/><Relationship Id="rId207" Type="http://schemas.openxmlformats.org/officeDocument/2006/relationships/image" Target="../media/image483.png"/><Relationship Id="rId249" Type="http://schemas.openxmlformats.org/officeDocument/2006/relationships/image" Target="../media/image502.png"/><Relationship Id="rId13" Type="http://schemas.openxmlformats.org/officeDocument/2006/relationships/image" Target="../media/image390.png"/><Relationship Id="rId109" Type="http://schemas.openxmlformats.org/officeDocument/2006/relationships/image" Target="../media/image436.png"/><Relationship Id="rId260" Type="http://schemas.openxmlformats.org/officeDocument/2006/relationships/customXml" Target="../ink/ink724.xml"/><Relationship Id="rId316" Type="http://schemas.openxmlformats.org/officeDocument/2006/relationships/customXml" Target="../ink/ink752.xml"/><Relationship Id="rId55" Type="http://schemas.openxmlformats.org/officeDocument/2006/relationships/image" Target="../media/image409.png"/><Relationship Id="rId97" Type="http://schemas.openxmlformats.org/officeDocument/2006/relationships/image" Target="../media/image430.png"/><Relationship Id="rId120" Type="http://schemas.openxmlformats.org/officeDocument/2006/relationships/customXml" Target="../ink/ink654.xml"/><Relationship Id="rId162" Type="http://schemas.openxmlformats.org/officeDocument/2006/relationships/customXml" Target="../ink/ink675.xml"/><Relationship Id="rId218" Type="http://schemas.openxmlformats.org/officeDocument/2006/relationships/customXml" Target="../ink/ink703.xml"/><Relationship Id="rId271" Type="http://schemas.openxmlformats.org/officeDocument/2006/relationships/image" Target="../media/image513.png"/><Relationship Id="rId24" Type="http://schemas.openxmlformats.org/officeDocument/2006/relationships/customXml" Target="../ink/ink606.xml"/><Relationship Id="rId66" Type="http://schemas.openxmlformats.org/officeDocument/2006/relationships/customXml" Target="../ink/ink627.xml"/><Relationship Id="rId131" Type="http://schemas.openxmlformats.org/officeDocument/2006/relationships/image" Target="../media/image447.png"/><Relationship Id="rId327" Type="http://schemas.openxmlformats.org/officeDocument/2006/relationships/image" Target="../media/image541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9.png"/><Relationship Id="rId299" Type="http://schemas.openxmlformats.org/officeDocument/2006/relationships/image" Target="../media/image360.png"/><Relationship Id="rId21" Type="http://schemas.openxmlformats.org/officeDocument/2006/relationships/image" Target="../media/image233.png"/><Relationship Id="rId63" Type="http://schemas.openxmlformats.org/officeDocument/2006/relationships/image" Target="../media/image255.png"/><Relationship Id="rId159" Type="http://schemas.openxmlformats.org/officeDocument/2006/relationships/image" Target="../media/image290.png"/><Relationship Id="rId324" Type="http://schemas.openxmlformats.org/officeDocument/2006/relationships/customXml" Target="../ink/ink925.xml"/><Relationship Id="rId366" Type="http://schemas.openxmlformats.org/officeDocument/2006/relationships/customXml" Target="../ink/ink942.xml"/><Relationship Id="rId170" Type="http://schemas.openxmlformats.org/officeDocument/2006/relationships/customXml" Target="../ink/ink848.xml"/><Relationship Id="rId226" Type="http://schemas.openxmlformats.org/officeDocument/2006/relationships/customXml" Target="../ink/ink876.xml"/><Relationship Id="rId268" Type="http://schemas.openxmlformats.org/officeDocument/2006/relationships/customXml" Target="../ink/ink897.xml"/><Relationship Id="rId32" Type="http://schemas.openxmlformats.org/officeDocument/2006/relationships/customXml" Target="../ink/ink779.xml"/><Relationship Id="rId74" Type="http://schemas.openxmlformats.org/officeDocument/2006/relationships/customXml" Target="../ink/ink800.xml"/><Relationship Id="rId128" Type="http://schemas.openxmlformats.org/officeDocument/2006/relationships/customXml" Target="../ink/ink827.xml"/><Relationship Id="rId335" Type="http://schemas.openxmlformats.org/officeDocument/2006/relationships/image" Target="../media/image553.png"/><Relationship Id="rId377" Type="http://schemas.openxmlformats.org/officeDocument/2006/relationships/image" Target="../media/image561.png"/><Relationship Id="rId5" Type="http://schemas.openxmlformats.org/officeDocument/2006/relationships/image" Target="../media/image225.png"/><Relationship Id="rId181" Type="http://schemas.openxmlformats.org/officeDocument/2006/relationships/image" Target="../media/image301.png"/><Relationship Id="rId237" Type="http://schemas.openxmlformats.org/officeDocument/2006/relationships/image" Target="../media/image329.png"/><Relationship Id="rId279" Type="http://schemas.openxmlformats.org/officeDocument/2006/relationships/image" Target="../media/image350.png"/><Relationship Id="rId43" Type="http://schemas.openxmlformats.org/officeDocument/2006/relationships/image" Target="../media/image244.png"/><Relationship Id="rId139" Type="http://schemas.openxmlformats.org/officeDocument/2006/relationships/image" Target="../media/image280.png"/><Relationship Id="rId290" Type="http://schemas.openxmlformats.org/officeDocument/2006/relationships/customXml" Target="../ink/ink908.xml"/><Relationship Id="rId304" Type="http://schemas.openxmlformats.org/officeDocument/2006/relationships/customXml" Target="../ink/ink915.xml"/><Relationship Id="rId346" Type="http://schemas.openxmlformats.org/officeDocument/2006/relationships/customXml" Target="../ink/ink934.xml"/><Relationship Id="rId85" Type="http://schemas.openxmlformats.org/officeDocument/2006/relationships/image" Target="../media/image252.png"/><Relationship Id="rId150" Type="http://schemas.openxmlformats.org/officeDocument/2006/relationships/customXml" Target="../ink/ink838.xml"/><Relationship Id="rId192" Type="http://schemas.openxmlformats.org/officeDocument/2006/relationships/customXml" Target="../ink/ink859.xml"/><Relationship Id="rId206" Type="http://schemas.openxmlformats.org/officeDocument/2006/relationships/customXml" Target="../ink/ink866.xml"/><Relationship Id="rId248" Type="http://schemas.openxmlformats.org/officeDocument/2006/relationships/customXml" Target="../ink/ink887.xml"/><Relationship Id="rId12" Type="http://schemas.openxmlformats.org/officeDocument/2006/relationships/customXml" Target="../ink/ink769.xml"/><Relationship Id="rId108" Type="http://schemas.openxmlformats.org/officeDocument/2006/relationships/customXml" Target="../ink/ink817.xml"/><Relationship Id="rId315" Type="http://schemas.openxmlformats.org/officeDocument/2006/relationships/image" Target="../media/image368.png"/><Relationship Id="rId357" Type="http://schemas.openxmlformats.org/officeDocument/2006/relationships/image" Target="../media/image564.png"/><Relationship Id="rId54" Type="http://schemas.openxmlformats.org/officeDocument/2006/relationships/customXml" Target="../ink/ink790.xml"/><Relationship Id="rId96" Type="http://schemas.openxmlformats.org/officeDocument/2006/relationships/customXml" Target="../ink/ink811.xml"/><Relationship Id="rId161" Type="http://schemas.openxmlformats.org/officeDocument/2006/relationships/image" Target="../media/image291.png"/><Relationship Id="rId217" Type="http://schemas.openxmlformats.org/officeDocument/2006/relationships/image" Target="../media/image319.png"/><Relationship Id="rId259" Type="http://schemas.openxmlformats.org/officeDocument/2006/relationships/image" Target="../media/image340.png"/><Relationship Id="rId23" Type="http://schemas.openxmlformats.org/officeDocument/2006/relationships/image" Target="../media/image234.png"/><Relationship Id="rId119" Type="http://schemas.openxmlformats.org/officeDocument/2006/relationships/image" Target="../media/image270.png"/><Relationship Id="rId270" Type="http://schemas.openxmlformats.org/officeDocument/2006/relationships/customXml" Target="../ink/ink898.xml"/><Relationship Id="rId326" Type="http://schemas.openxmlformats.org/officeDocument/2006/relationships/customXml" Target="../ink/ink926.xml"/><Relationship Id="rId65" Type="http://schemas.openxmlformats.org/officeDocument/2006/relationships/image" Target="../media/image256.png"/><Relationship Id="rId130" Type="http://schemas.openxmlformats.org/officeDocument/2006/relationships/customXml" Target="../ink/ink828.xml"/><Relationship Id="rId368" Type="http://schemas.openxmlformats.org/officeDocument/2006/relationships/customXml" Target="../ink/ink943.xml"/><Relationship Id="rId172" Type="http://schemas.openxmlformats.org/officeDocument/2006/relationships/customXml" Target="../ink/ink849.xml"/><Relationship Id="rId228" Type="http://schemas.openxmlformats.org/officeDocument/2006/relationships/customXml" Target="../ink/ink877.xml"/><Relationship Id="rId281" Type="http://schemas.openxmlformats.org/officeDocument/2006/relationships/image" Target="../media/image351.png"/><Relationship Id="rId337" Type="http://schemas.openxmlformats.org/officeDocument/2006/relationships/image" Target="../media/image554.png"/><Relationship Id="rId34" Type="http://schemas.openxmlformats.org/officeDocument/2006/relationships/customXml" Target="../ink/ink780.xml"/><Relationship Id="rId76" Type="http://schemas.openxmlformats.org/officeDocument/2006/relationships/customXml" Target="../ink/ink801.xml"/><Relationship Id="rId141" Type="http://schemas.openxmlformats.org/officeDocument/2006/relationships/image" Target="../media/image281.png"/><Relationship Id="rId379" Type="http://schemas.openxmlformats.org/officeDocument/2006/relationships/image" Target="../media/image568.png"/><Relationship Id="rId7" Type="http://schemas.openxmlformats.org/officeDocument/2006/relationships/image" Target="../media/image226.png"/><Relationship Id="rId183" Type="http://schemas.openxmlformats.org/officeDocument/2006/relationships/image" Target="../media/image302.png"/><Relationship Id="rId239" Type="http://schemas.openxmlformats.org/officeDocument/2006/relationships/image" Target="../media/image330.png"/><Relationship Id="rId250" Type="http://schemas.openxmlformats.org/officeDocument/2006/relationships/customXml" Target="../ink/ink888.xml"/><Relationship Id="rId292" Type="http://schemas.openxmlformats.org/officeDocument/2006/relationships/customXml" Target="../ink/ink909.xml"/><Relationship Id="rId306" Type="http://schemas.openxmlformats.org/officeDocument/2006/relationships/customXml" Target="../ink/ink916.xml"/><Relationship Id="rId45" Type="http://schemas.openxmlformats.org/officeDocument/2006/relationships/image" Target="../media/image245.png"/><Relationship Id="rId87" Type="http://schemas.openxmlformats.org/officeDocument/2006/relationships/image" Target="../media/image375.png"/><Relationship Id="rId110" Type="http://schemas.openxmlformats.org/officeDocument/2006/relationships/customXml" Target="../ink/ink818.xml"/><Relationship Id="rId348" Type="http://schemas.openxmlformats.org/officeDocument/2006/relationships/customXml" Target="../ink/ink935.xml"/><Relationship Id="rId152" Type="http://schemas.openxmlformats.org/officeDocument/2006/relationships/customXml" Target="../ink/ink839.xml"/><Relationship Id="rId194" Type="http://schemas.openxmlformats.org/officeDocument/2006/relationships/customXml" Target="../ink/ink860.xml"/><Relationship Id="rId208" Type="http://schemas.openxmlformats.org/officeDocument/2006/relationships/customXml" Target="../ink/ink867.xml"/><Relationship Id="rId261" Type="http://schemas.openxmlformats.org/officeDocument/2006/relationships/image" Target="../media/image341.png"/><Relationship Id="rId14" Type="http://schemas.openxmlformats.org/officeDocument/2006/relationships/customXml" Target="../ink/ink770.xml"/><Relationship Id="rId56" Type="http://schemas.openxmlformats.org/officeDocument/2006/relationships/customXml" Target="../ink/ink791.xml"/><Relationship Id="rId317" Type="http://schemas.openxmlformats.org/officeDocument/2006/relationships/image" Target="../media/image369.png"/><Relationship Id="rId359" Type="http://schemas.openxmlformats.org/officeDocument/2006/relationships/image" Target="../media/image565.png"/><Relationship Id="rId98" Type="http://schemas.openxmlformats.org/officeDocument/2006/relationships/customXml" Target="../ink/ink812.xml"/><Relationship Id="rId121" Type="http://schemas.openxmlformats.org/officeDocument/2006/relationships/image" Target="../media/image271.png"/><Relationship Id="rId163" Type="http://schemas.openxmlformats.org/officeDocument/2006/relationships/image" Target="../media/image292.png"/><Relationship Id="rId219" Type="http://schemas.openxmlformats.org/officeDocument/2006/relationships/image" Target="../media/image320.png"/><Relationship Id="rId370" Type="http://schemas.openxmlformats.org/officeDocument/2006/relationships/customXml" Target="../ink/ink944.xml"/><Relationship Id="rId230" Type="http://schemas.openxmlformats.org/officeDocument/2006/relationships/customXml" Target="../ink/ink878.xml"/><Relationship Id="rId25" Type="http://schemas.openxmlformats.org/officeDocument/2006/relationships/image" Target="../media/image235.png"/><Relationship Id="rId67" Type="http://schemas.openxmlformats.org/officeDocument/2006/relationships/image" Target="../media/image257.png"/><Relationship Id="rId272" Type="http://schemas.openxmlformats.org/officeDocument/2006/relationships/customXml" Target="../ink/ink899.xml"/><Relationship Id="rId328" Type="http://schemas.openxmlformats.org/officeDocument/2006/relationships/customXml" Target="../ink/ink927.xml"/><Relationship Id="rId132" Type="http://schemas.openxmlformats.org/officeDocument/2006/relationships/customXml" Target="../ink/ink829.xml"/><Relationship Id="rId174" Type="http://schemas.openxmlformats.org/officeDocument/2006/relationships/customXml" Target="../ink/ink850.xml"/><Relationship Id="rId381" Type="http://schemas.openxmlformats.org/officeDocument/2006/relationships/image" Target="../media/image569.png"/><Relationship Id="rId241" Type="http://schemas.openxmlformats.org/officeDocument/2006/relationships/image" Target="../media/image331.png"/><Relationship Id="rId36" Type="http://schemas.openxmlformats.org/officeDocument/2006/relationships/customXml" Target="../ink/ink781.xml"/><Relationship Id="rId283" Type="http://schemas.openxmlformats.org/officeDocument/2006/relationships/image" Target="../media/image352.png"/><Relationship Id="rId78" Type="http://schemas.openxmlformats.org/officeDocument/2006/relationships/customXml" Target="../ink/ink802.xml"/><Relationship Id="rId99" Type="http://schemas.openxmlformats.org/officeDocument/2006/relationships/image" Target="../media/image381.png"/><Relationship Id="rId101" Type="http://schemas.openxmlformats.org/officeDocument/2006/relationships/image" Target="../media/image548.png"/><Relationship Id="rId122" Type="http://schemas.openxmlformats.org/officeDocument/2006/relationships/customXml" Target="../ink/ink824.xml"/><Relationship Id="rId143" Type="http://schemas.openxmlformats.org/officeDocument/2006/relationships/image" Target="../media/image282.png"/><Relationship Id="rId164" Type="http://schemas.openxmlformats.org/officeDocument/2006/relationships/customXml" Target="../ink/ink845.xml"/><Relationship Id="rId185" Type="http://schemas.openxmlformats.org/officeDocument/2006/relationships/image" Target="../media/image303.png"/><Relationship Id="rId371" Type="http://schemas.openxmlformats.org/officeDocument/2006/relationships/image" Target="../media/image555.png"/><Relationship Id="rId9" Type="http://schemas.openxmlformats.org/officeDocument/2006/relationships/image" Target="../media/image227.png"/><Relationship Id="rId210" Type="http://schemas.openxmlformats.org/officeDocument/2006/relationships/customXml" Target="../ink/ink868.xml"/><Relationship Id="rId26" Type="http://schemas.openxmlformats.org/officeDocument/2006/relationships/customXml" Target="../ink/ink776.xml"/><Relationship Id="rId231" Type="http://schemas.openxmlformats.org/officeDocument/2006/relationships/image" Target="../media/image326.png"/><Relationship Id="rId252" Type="http://schemas.openxmlformats.org/officeDocument/2006/relationships/customXml" Target="../ink/ink889.xml"/><Relationship Id="rId273" Type="http://schemas.openxmlformats.org/officeDocument/2006/relationships/image" Target="../media/image347.png"/><Relationship Id="rId294" Type="http://schemas.openxmlformats.org/officeDocument/2006/relationships/customXml" Target="../ink/ink910.xml"/><Relationship Id="rId308" Type="http://schemas.openxmlformats.org/officeDocument/2006/relationships/customXml" Target="../ink/ink917.xml"/><Relationship Id="rId329" Type="http://schemas.openxmlformats.org/officeDocument/2006/relationships/image" Target="../media/image550.png"/><Relationship Id="rId47" Type="http://schemas.openxmlformats.org/officeDocument/2006/relationships/image" Target="../media/image246.png"/><Relationship Id="rId68" Type="http://schemas.openxmlformats.org/officeDocument/2006/relationships/customXml" Target="../ink/ink797.xml"/><Relationship Id="rId89" Type="http://schemas.openxmlformats.org/officeDocument/2006/relationships/image" Target="../media/image376.png"/><Relationship Id="rId112" Type="http://schemas.openxmlformats.org/officeDocument/2006/relationships/customXml" Target="../ink/ink819.xml"/><Relationship Id="rId133" Type="http://schemas.openxmlformats.org/officeDocument/2006/relationships/image" Target="../media/image277.png"/><Relationship Id="rId154" Type="http://schemas.openxmlformats.org/officeDocument/2006/relationships/customXml" Target="../ink/ink840.xml"/><Relationship Id="rId175" Type="http://schemas.openxmlformats.org/officeDocument/2006/relationships/image" Target="../media/image298.png"/><Relationship Id="rId361" Type="http://schemas.openxmlformats.org/officeDocument/2006/relationships/image" Target="../media/image566.png"/><Relationship Id="rId196" Type="http://schemas.openxmlformats.org/officeDocument/2006/relationships/customXml" Target="../ink/ink861.xml"/><Relationship Id="rId200" Type="http://schemas.openxmlformats.org/officeDocument/2006/relationships/customXml" Target="../ink/ink863.xml"/><Relationship Id="rId16" Type="http://schemas.openxmlformats.org/officeDocument/2006/relationships/customXml" Target="../ink/ink771.xml"/><Relationship Id="rId221" Type="http://schemas.openxmlformats.org/officeDocument/2006/relationships/image" Target="../media/image321.png"/><Relationship Id="rId242" Type="http://schemas.openxmlformats.org/officeDocument/2006/relationships/customXml" Target="../ink/ink884.xml"/><Relationship Id="rId263" Type="http://schemas.openxmlformats.org/officeDocument/2006/relationships/image" Target="../media/image342.png"/><Relationship Id="rId284" Type="http://schemas.openxmlformats.org/officeDocument/2006/relationships/customXml" Target="../ink/ink905.xml"/><Relationship Id="rId319" Type="http://schemas.openxmlformats.org/officeDocument/2006/relationships/image" Target="../media/image370.png"/><Relationship Id="rId37" Type="http://schemas.openxmlformats.org/officeDocument/2006/relationships/image" Target="../media/image241.png"/><Relationship Id="rId58" Type="http://schemas.openxmlformats.org/officeDocument/2006/relationships/customXml" Target="../ink/ink792.xml"/><Relationship Id="rId79" Type="http://schemas.openxmlformats.org/officeDocument/2006/relationships/image" Target="../media/image263.png"/><Relationship Id="rId102" Type="http://schemas.openxmlformats.org/officeDocument/2006/relationships/customXml" Target="../ink/ink814.xml"/><Relationship Id="rId123" Type="http://schemas.openxmlformats.org/officeDocument/2006/relationships/image" Target="../media/image272.png"/><Relationship Id="rId144" Type="http://schemas.openxmlformats.org/officeDocument/2006/relationships/customXml" Target="../ink/ink835.xml"/><Relationship Id="rId330" Type="http://schemas.openxmlformats.org/officeDocument/2006/relationships/customXml" Target="../ink/ink928.xml"/><Relationship Id="rId90" Type="http://schemas.openxmlformats.org/officeDocument/2006/relationships/customXml" Target="../ink/ink808.xml"/><Relationship Id="rId165" Type="http://schemas.openxmlformats.org/officeDocument/2006/relationships/image" Target="../media/image293.png"/><Relationship Id="rId186" Type="http://schemas.openxmlformats.org/officeDocument/2006/relationships/customXml" Target="../ink/ink856.xml"/><Relationship Id="rId372" Type="http://schemas.openxmlformats.org/officeDocument/2006/relationships/customXml" Target="../ink/ink945.xml"/><Relationship Id="rId211" Type="http://schemas.openxmlformats.org/officeDocument/2006/relationships/image" Target="../media/image316.png"/><Relationship Id="rId232" Type="http://schemas.openxmlformats.org/officeDocument/2006/relationships/customXml" Target="../ink/ink879.xml"/><Relationship Id="rId253" Type="http://schemas.openxmlformats.org/officeDocument/2006/relationships/image" Target="../media/image337.png"/><Relationship Id="rId274" Type="http://schemas.openxmlformats.org/officeDocument/2006/relationships/customXml" Target="../ink/ink900.xml"/><Relationship Id="rId295" Type="http://schemas.openxmlformats.org/officeDocument/2006/relationships/image" Target="../media/image358.png"/><Relationship Id="rId309" Type="http://schemas.openxmlformats.org/officeDocument/2006/relationships/image" Target="../media/image365.png"/><Relationship Id="rId27" Type="http://schemas.openxmlformats.org/officeDocument/2006/relationships/image" Target="../media/image236.png"/><Relationship Id="rId48" Type="http://schemas.openxmlformats.org/officeDocument/2006/relationships/customXml" Target="../ink/ink787.xml"/><Relationship Id="rId69" Type="http://schemas.openxmlformats.org/officeDocument/2006/relationships/image" Target="../media/image258.png"/><Relationship Id="rId113" Type="http://schemas.openxmlformats.org/officeDocument/2006/relationships/image" Target="../media/image267.png"/><Relationship Id="rId134" Type="http://schemas.openxmlformats.org/officeDocument/2006/relationships/customXml" Target="../ink/ink830.xml"/><Relationship Id="rId320" Type="http://schemas.openxmlformats.org/officeDocument/2006/relationships/customXml" Target="../ink/ink923.xml"/><Relationship Id="rId80" Type="http://schemas.openxmlformats.org/officeDocument/2006/relationships/customXml" Target="../ink/ink803.xml"/><Relationship Id="rId155" Type="http://schemas.openxmlformats.org/officeDocument/2006/relationships/image" Target="../media/image288.png"/><Relationship Id="rId176" Type="http://schemas.openxmlformats.org/officeDocument/2006/relationships/customXml" Target="../ink/ink851.xml"/><Relationship Id="rId197" Type="http://schemas.openxmlformats.org/officeDocument/2006/relationships/image" Target="../media/image309.png"/><Relationship Id="rId362" Type="http://schemas.openxmlformats.org/officeDocument/2006/relationships/customXml" Target="../ink/ink940.xml"/><Relationship Id="rId201" Type="http://schemas.openxmlformats.org/officeDocument/2006/relationships/image" Target="../media/image311.png"/><Relationship Id="rId222" Type="http://schemas.openxmlformats.org/officeDocument/2006/relationships/customXml" Target="../ink/ink874.xml"/><Relationship Id="rId243" Type="http://schemas.openxmlformats.org/officeDocument/2006/relationships/image" Target="../media/image332.png"/><Relationship Id="rId264" Type="http://schemas.openxmlformats.org/officeDocument/2006/relationships/customXml" Target="../ink/ink895.xml"/><Relationship Id="rId285" Type="http://schemas.openxmlformats.org/officeDocument/2006/relationships/image" Target="../media/image353.png"/><Relationship Id="rId17" Type="http://schemas.openxmlformats.org/officeDocument/2006/relationships/image" Target="../media/image231.png"/><Relationship Id="rId38" Type="http://schemas.openxmlformats.org/officeDocument/2006/relationships/customXml" Target="../ink/ink782.xml"/><Relationship Id="rId59" Type="http://schemas.openxmlformats.org/officeDocument/2006/relationships/image" Target="../media/image253.png"/><Relationship Id="rId103" Type="http://schemas.openxmlformats.org/officeDocument/2006/relationships/image" Target="../media/image549.png"/><Relationship Id="rId124" Type="http://schemas.openxmlformats.org/officeDocument/2006/relationships/customXml" Target="../ink/ink825.xml"/><Relationship Id="rId310" Type="http://schemas.openxmlformats.org/officeDocument/2006/relationships/customXml" Target="../ink/ink918.xml"/><Relationship Id="rId70" Type="http://schemas.openxmlformats.org/officeDocument/2006/relationships/customXml" Target="../ink/ink798.xml"/><Relationship Id="rId91" Type="http://schemas.openxmlformats.org/officeDocument/2006/relationships/image" Target="../media/image377.png"/><Relationship Id="rId145" Type="http://schemas.openxmlformats.org/officeDocument/2006/relationships/image" Target="../media/image283.png"/><Relationship Id="rId166" Type="http://schemas.openxmlformats.org/officeDocument/2006/relationships/customXml" Target="../ink/ink846.xml"/><Relationship Id="rId187" Type="http://schemas.openxmlformats.org/officeDocument/2006/relationships/image" Target="../media/image304.png"/><Relationship Id="rId331" Type="http://schemas.openxmlformats.org/officeDocument/2006/relationships/image" Target="../media/image551.png"/><Relationship Id="rId373" Type="http://schemas.openxmlformats.org/officeDocument/2006/relationships/image" Target="../media/image556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869.xml"/><Relationship Id="rId233" Type="http://schemas.openxmlformats.org/officeDocument/2006/relationships/image" Target="../media/image327.png"/><Relationship Id="rId254" Type="http://schemas.openxmlformats.org/officeDocument/2006/relationships/customXml" Target="../ink/ink890.xml"/><Relationship Id="rId28" Type="http://schemas.openxmlformats.org/officeDocument/2006/relationships/customXml" Target="../ink/ink777.xml"/><Relationship Id="rId49" Type="http://schemas.openxmlformats.org/officeDocument/2006/relationships/image" Target="../media/image247.png"/><Relationship Id="rId114" Type="http://schemas.openxmlformats.org/officeDocument/2006/relationships/customXml" Target="../ink/ink820.xml"/><Relationship Id="rId275" Type="http://schemas.openxmlformats.org/officeDocument/2006/relationships/image" Target="../media/image348.png"/><Relationship Id="rId296" Type="http://schemas.openxmlformats.org/officeDocument/2006/relationships/customXml" Target="../ink/ink911.xml"/><Relationship Id="rId300" Type="http://schemas.openxmlformats.org/officeDocument/2006/relationships/customXml" Target="../ink/ink913.xml"/><Relationship Id="rId60" Type="http://schemas.openxmlformats.org/officeDocument/2006/relationships/customXml" Target="../ink/ink793.xml"/><Relationship Id="rId81" Type="http://schemas.openxmlformats.org/officeDocument/2006/relationships/image" Target="../media/image264.png"/><Relationship Id="rId135" Type="http://schemas.openxmlformats.org/officeDocument/2006/relationships/image" Target="../media/image278.png"/><Relationship Id="rId156" Type="http://schemas.openxmlformats.org/officeDocument/2006/relationships/customXml" Target="../ink/ink841.xml"/><Relationship Id="rId177" Type="http://schemas.openxmlformats.org/officeDocument/2006/relationships/image" Target="../media/image299.png"/><Relationship Id="rId198" Type="http://schemas.openxmlformats.org/officeDocument/2006/relationships/customXml" Target="../ink/ink862.xml"/><Relationship Id="rId321" Type="http://schemas.openxmlformats.org/officeDocument/2006/relationships/image" Target="../media/image371.png"/><Relationship Id="rId363" Type="http://schemas.openxmlformats.org/officeDocument/2006/relationships/image" Target="../media/image567.png"/><Relationship Id="rId202" Type="http://schemas.openxmlformats.org/officeDocument/2006/relationships/customXml" Target="../ink/ink864.xml"/><Relationship Id="rId223" Type="http://schemas.openxmlformats.org/officeDocument/2006/relationships/image" Target="../media/image322.png"/><Relationship Id="rId244" Type="http://schemas.openxmlformats.org/officeDocument/2006/relationships/customXml" Target="../ink/ink885.xml"/><Relationship Id="rId18" Type="http://schemas.openxmlformats.org/officeDocument/2006/relationships/customXml" Target="../ink/ink772.xml"/><Relationship Id="rId39" Type="http://schemas.openxmlformats.org/officeDocument/2006/relationships/image" Target="../media/image242.png"/><Relationship Id="rId265" Type="http://schemas.openxmlformats.org/officeDocument/2006/relationships/image" Target="../media/image343.png"/><Relationship Id="rId286" Type="http://schemas.openxmlformats.org/officeDocument/2006/relationships/customXml" Target="../ink/ink906.xml"/><Relationship Id="rId50" Type="http://schemas.openxmlformats.org/officeDocument/2006/relationships/customXml" Target="../ink/ink788.xml"/><Relationship Id="rId104" Type="http://schemas.openxmlformats.org/officeDocument/2006/relationships/customXml" Target="../ink/ink815.xml"/><Relationship Id="rId125" Type="http://schemas.openxmlformats.org/officeDocument/2006/relationships/image" Target="../media/image273.png"/><Relationship Id="rId146" Type="http://schemas.openxmlformats.org/officeDocument/2006/relationships/customXml" Target="../ink/ink836.xml"/><Relationship Id="rId167" Type="http://schemas.openxmlformats.org/officeDocument/2006/relationships/image" Target="../media/image294.png"/><Relationship Id="rId188" Type="http://schemas.openxmlformats.org/officeDocument/2006/relationships/customXml" Target="../ink/ink857.xml"/><Relationship Id="rId311" Type="http://schemas.openxmlformats.org/officeDocument/2006/relationships/image" Target="../media/image366.png"/><Relationship Id="rId332" Type="http://schemas.openxmlformats.org/officeDocument/2006/relationships/customXml" Target="../ink/ink929.xml"/><Relationship Id="rId353" Type="http://schemas.openxmlformats.org/officeDocument/2006/relationships/image" Target="../media/image562.png"/><Relationship Id="rId374" Type="http://schemas.openxmlformats.org/officeDocument/2006/relationships/customXml" Target="../ink/ink946.xml"/><Relationship Id="rId71" Type="http://schemas.openxmlformats.org/officeDocument/2006/relationships/image" Target="../media/image259.png"/><Relationship Id="rId92" Type="http://schemas.openxmlformats.org/officeDocument/2006/relationships/customXml" Target="../ink/ink809.xml"/><Relationship Id="rId213" Type="http://schemas.openxmlformats.org/officeDocument/2006/relationships/image" Target="../media/image317.png"/><Relationship Id="rId234" Type="http://schemas.openxmlformats.org/officeDocument/2006/relationships/customXml" Target="../ink/ink880.xml"/><Relationship Id="rId2" Type="http://schemas.openxmlformats.org/officeDocument/2006/relationships/customXml" Target="../ink/ink764.xml"/><Relationship Id="rId29" Type="http://schemas.openxmlformats.org/officeDocument/2006/relationships/image" Target="../media/image237.png"/><Relationship Id="rId255" Type="http://schemas.openxmlformats.org/officeDocument/2006/relationships/image" Target="../media/image338.png"/><Relationship Id="rId276" Type="http://schemas.openxmlformats.org/officeDocument/2006/relationships/customXml" Target="../ink/ink901.xml"/><Relationship Id="rId297" Type="http://schemas.openxmlformats.org/officeDocument/2006/relationships/image" Target="../media/image359.png"/><Relationship Id="rId40" Type="http://schemas.openxmlformats.org/officeDocument/2006/relationships/customXml" Target="../ink/ink783.xml"/><Relationship Id="rId115" Type="http://schemas.openxmlformats.org/officeDocument/2006/relationships/image" Target="../media/image268.png"/><Relationship Id="rId136" Type="http://schemas.openxmlformats.org/officeDocument/2006/relationships/customXml" Target="../ink/ink831.xml"/><Relationship Id="rId157" Type="http://schemas.openxmlformats.org/officeDocument/2006/relationships/image" Target="../media/image289.png"/><Relationship Id="rId178" Type="http://schemas.openxmlformats.org/officeDocument/2006/relationships/customXml" Target="../ink/ink852.xml"/><Relationship Id="rId301" Type="http://schemas.openxmlformats.org/officeDocument/2006/relationships/image" Target="../media/image361.png"/><Relationship Id="rId322" Type="http://schemas.openxmlformats.org/officeDocument/2006/relationships/customXml" Target="../ink/ink924.xml"/><Relationship Id="rId343" Type="http://schemas.openxmlformats.org/officeDocument/2006/relationships/image" Target="../media/image557.png"/><Relationship Id="rId364" Type="http://schemas.openxmlformats.org/officeDocument/2006/relationships/customXml" Target="../ink/ink941.xml"/><Relationship Id="rId61" Type="http://schemas.openxmlformats.org/officeDocument/2006/relationships/image" Target="../media/image254.png"/><Relationship Id="rId82" Type="http://schemas.openxmlformats.org/officeDocument/2006/relationships/customXml" Target="../ink/ink804.xml"/><Relationship Id="rId199" Type="http://schemas.openxmlformats.org/officeDocument/2006/relationships/image" Target="../media/image310.png"/><Relationship Id="rId203" Type="http://schemas.openxmlformats.org/officeDocument/2006/relationships/image" Target="../media/image312.png"/><Relationship Id="rId19" Type="http://schemas.openxmlformats.org/officeDocument/2006/relationships/image" Target="../media/image232.png"/><Relationship Id="rId224" Type="http://schemas.openxmlformats.org/officeDocument/2006/relationships/customXml" Target="../ink/ink875.xml"/><Relationship Id="rId245" Type="http://schemas.openxmlformats.org/officeDocument/2006/relationships/image" Target="../media/image333.png"/><Relationship Id="rId266" Type="http://schemas.openxmlformats.org/officeDocument/2006/relationships/customXml" Target="../ink/ink896.xml"/><Relationship Id="rId287" Type="http://schemas.openxmlformats.org/officeDocument/2006/relationships/image" Target="../media/image354.png"/><Relationship Id="rId30" Type="http://schemas.openxmlformats.org/officeDocument/2006/relationships/customXml" Target="../ink/ink778.xml"/><Relationship Id="rId105" Type="http://schemas.openxmlformats.org/officeDocument/2006/relationships/image" Target="../media/image382.png"/><Relationship Id="rId126" Type="http://schemas.openxmlformats.org/officeDocument/2006/relationships/customXml" Target="../ink/ink826.xml"/><Relationship Id="rId147" Type="http://schemas.openxmlformats.org/officeDocument/2006/relationships/image" Target="../media/image284.png"/><Relationship Id="rId168" Type="http://schemas.openxmlformats.org/officeDocument/2006/relationships/customXml" Target="../ink/ink847.xml"/><Relationship Id="rId312" Type="http://schemas.openxmlformats.org/officeDocument/2006/relationships/customXml" Target="../ink/ink919.xml"/><Relationship Id="rId333" Type="http://schemas.openxmlformats.org/officeDocument/2006/relationships/image" Target="../media/image552.png"/><Relationship Id="rId354" Type="http://schemas.openxmlformats.org/officeDocument/2006/relationships/customXml" Target="../ink/ink936.xml"/><Relationship Id="rId51" Type="http://schemas.openxmlformats.org/officeDocument/2006/relationships/image" Target="../media/image248.png"/><Relationship Id="rId72" Type="http://schemas.openxmlformats.org/officeDocument/2006/relationships/customXml" Target="../ink/ink799.xml"/><Relationship Id="rId93" Type="http://schemas.openxmlformats.org/officeDocument/2006/relationships/image" Target="../media/image378.png"/><Relationship Id="rId189" Type="http://schemas.openxmlformats.org/officeDocument/2006/relationships/image" Target="../media/image305.png"/><Relationship Id="rId375" Type="http://schemas.openxmlformats.org/officeDocument/2006/relationships/image" Target="../media/image560.png"/><Relationship Id="rId3" Type="http://schemas.openxmlformats.org/officeDocument/2006/relationships/image" Target="../media/image224.png"/><Relationship Id="rId214" Type="http://schemas.openxmlformats.org/officeDocument/2006/relationships/customXml" Target="../ink/ink870.xml"/><Relationship Id="rId235" Type="http://schemas.openxmlformats.org/officeDocument/2006/relationships/image" Target="../media/image328.png"/><Relationship Id="rId256" Type="http://schemas.openxmlformats.org/officeDocument/2006/relationships/customXml" Target="../ink/ink891.xml"/><Relationship Id="rId277" Type="http://schemas.openxmlformats.org/officeDocument/2006/relationships/image" Target="../media/image349.png"/><Relationship Id="rId298" Type="http://schemas.openxmlformats.org/officeDocument/2006/relationships/customXml" Target="../ink/ink912.xml"/><Relationship Id="rId116" Type="http://schemas.openxmlformats.org/officeDocument/2006/relationships/customXml" Target="../ink/ink821.xml"/><Relationship Id="rId137" Type="http://schemas.openxmlformats.org/officeDocument/2006/relationships/image" Target="../media/image279.png"/><Relationship Id="rId158" Type="http://schemas.openxmlformats.org/officeDocument/2006/relationships/customXml" Target="../ink/ink842.xml"/><Relationship Id="rId302" Type="http://schemas.openxmlformats.org/officeDocument/2006/relationships/customXml" Target="../ink/ink914.xml"/><Relationship Id="rId323" Type="http://schemas.openxmlformats.org/officeDocument/2006/relationships/image" Target="../media/image372.png"/><Relationship Id="rId344" Type="http://schemas.openxmlformats.org/officeDocument/2006/relationships/customXml" Target="../ink/ink933.xml"/><Relationship Id="rId20" Type="http://schemas.openxmlformats.org/officeDocument/2006/relationships/customXml" Target="../ink/ink773.xml"/><Relationship Id="rId41" Type="http://schemas.openxmlformats.org/officeDocument/2006/relationships/image" Target="../media/image243.png"/><Relationship Id="rId62" Type="http://schemas.openxmlformats.org/officeDocument/2006/relationships/customXml" Target="../ink/ink794.xml"/><Relationship Id="rId83" Type="http://schemas.openxmlformats.org/officeDocument/2006/relationships/image" Target="../media/image265.png"/><Relationship Id="rId179" Type="http://schemas.openxmlformats.org/officeDocument/2006/relationships/image" Target="../media/image300.png"/><Relationship Id="rId365" Type="http://schemas.openxmlformats.org/officeDocument/2006/relationships/image" Target="../media/image221.png"/><Relationship Id="rId190" Type="http://schemas.openxmlformats.org/officeDocument/2006/relationships/customXml" Target="../ink/ink858.xml"/><Relationship Id="rId204" Type="http://schemas.openxmlformats.org/officeDocument/2006/relationships/customXml" Target="../ink/ink865.xml"/><Relationship Id="rId225" Type="http://schemas.openxmlformats.org/officeDocument/2006/relationships/image" Target="../media/image323.png"/><Relationship Id="rId246" Type="http://schemas.openxmlformats.org/officeDocument/2006/relationships/customXml" Target="../ink/ink886.xml"/><Relationship Id="rId267" Type="http://schemas.openxmlformats.org/officeDocument/2006/relationships/image" Target="../media/image344.png"/><Relationship Id="rId288" Type="http://schemas.openxmlformats.org/officeDocument/2006/relationships/customXml" Target="../ink/ink907.xml"/><Relationship Id="rId106" Type="http://schemas.openxmlformats.org/officeDocument/2006/relationships/customXml" Target="../ink/ink816.xml"/><Relationship Id="rId127" Type="http://schemas.openxmlformats.org/officeDocument/2006/relationships/image" Target="../media/image274.png"/><Relationship Id="rId313" Type="http://schemas.openxmlformats.org/officeDocument/2006/relationships/image" Target="../media/image367.png"/><Relationship Id="rId10" Type="http://schemas.openxmlformats.org/officeDocument/2006/relationships/customXml" Target="../ink/ink768.xml"/><Relationship Id="rId31" Type="http://schemas.openxmlformats.org/officeDocument/2006/relationships/image" Target="../media/image238.png"/><Relationship Id="rId52" Type="http://schemas.openxmlformats.org/officeDocument/2006/relationships/customXml" Target="../ink/ink789.xml"/><Relationship Id="rId73" Type="http://schemas.openxmlformats.org/officeDocument/2006/relationships/image" Target="../media/image260.png"/><Relationship Id="rId94" Type="http://schemas.openxmlformats.org/officeDocument/2006/relationships/customXml" Target="../ink/ink810.xml"/><Relationship Id="rId148" Type="http://schemas.openxmlformats.org/officeDocument/2006/relationships/customXml" Target="../ink/ink837.xml"/><Relationship Id="rId169" Type="http://schemas.openxmlformats.org/officeDocument/2006/relationships/image" Target="../media/image295.png"/><Relationship Id="rId334" Type="http://schemas.openxmlformats.org/officeDocument/2006/relationships/customXml" Target="../ink/ink930.xml"/><Relationship Id="rId355" Type="http://schemas.openxmlformats.org/officeDocument/2006/relationships/image" Target="../media/image563.png"/><Relationship Id="rId376" Type="http://schemas.openxmlformats.org/officeDocument/2006/relationships/customXml" Target="../ink/ink947.xml"/><Relationship Id="rId4" Type="http://schemas.openxmlformats.org/officeDocument/2006/relationships/customXml" Target="../ink/ink765.xml"/><Relationship Id="rId180" Type="http://schemas.openxmlformats.org/officeDocument/2006/relationships/customXml" Target="../ink/ink853.xml"/><Relationship Id="rId215" Type="http://schemas.openxmlformats.org/officeDocument/2006/relationships/image" Target="../media/image318.png"/><Relationship Id="rId236" Type="http://schemas.openxmlformats.org/officeDocument/2006/relationships/customXml" Target="../ink/ink881.xml"/><Relationship Id="rId257" Type="http://schemas.openxmlformats.org/officeDocument/2006/relationships/image" Target="../media/image339.png"/><Relationship Id="rId278" Type="http://schemas.openxmlformats.org/officeDocument/2006/relationships/customXml" Target="../ink/ink902.xml"/><Relationship Id="rId303" Type="http://schemas.openxmlformats.org/officeDocument/2006/relationships/image" Target="../media/image362.png"/><Relationship Id="rId42" Type="http://schemas.openxmlformats.org/officeDocument/2006/relationships/customXml" Target="../ink/ink784.xml"/><Relationship Id="rId84" Type="http://schemas.openxmlformats.org/officeDocument/2006/relationships/customXml" Target="../ink/ink805.xml"/><Relationship Id="rId138" Type="http://schemas.openxmlformats.org/officeDocument/2006/relationships/customXml" Target="../ink/ink832.xml"/><Relationship Id="rId345" Type="http://schemas.openxmlformats.org/officeDocument/2006/relationships/image" Target="../media/image558.png"/><Relationship Id="rId191" Type="http://schemas.openxmlformats.org/officeDocument/2006/relationships/image" Target="../media/image306.png"/><Relationship Id="rId205" Type="http://schemas.openxmlformats.org/officeDocument/2006/relationships/image" Target="../media/image313.png"/><Relationship Id="rId247" Type="http://schemas.openxmlformats.org/officeDocument/2006/relationships/image" Target="../media/image334.png"/><Relationship Id="rId107" Type="http://schemas.openxmlformats.org/officeDocument/2006/relationships/image" Target="../media/image383.png"/><Relationship Id="rId289" Type="http://schemas.openxmlformats.org/officeDocument/2006/relationships/image" Target="../media/image355.png"/><Relationship Id="rId11" Type="http://schemas.openxmlformats.org/officeDocument/2006/relationships/image" Target="../media/image228.png"/><Relationship Id="rId53" Type="http://schemas.openxmlformats.org/officeDocument/2006/relationships/image" Target="../media/image249.png"/><Relationship Id="rId149" Type="http://schemas.openxmlformats.org/officeDocument/2006/relationships/image" Target="../media/image285.png"/><Relationship Id="rId314" Type="http://schemas.openxmlformats.org/officeDocument/2006/relationships/customXml" Target="../ink/ink920.xml"/><Relationship Id="rId356" Type="http://schemas.openxmlformats.org/officeDocument/2006/relationships/customXml" Target="../ink/ink937.xml"/><Relationship Id="rId95" Type="http://schemas.openxmlformats.org/officeDocument/2006/relationships/image" Target="../media/image379.png"/><Relationship Id="rId160" Type="http://schemas.openxmlformats.org/officeDocument/2006/relationships/customXml" Target="../ink/ink843.xml"/><Relationship Id="rId216" Type="http://schemas.openxmlformats.org/officeDocument/2006/relationships/customXml" Target="../ink/ink871.xml"/><Relationship Id="rId258" Type="http://schemas.openxmlformats.org/officeDocument/2006/relationships/customXml" Target="../ink/ink892.xml"/><Relationship Id="rId22" Type="http://schemas.openxmlformats.org/officeDocument/2006/relationships/customXml" Target="../ink/ink774.xml"/><Relationship Id="rId64" Type="http://schemas.openxmlformats.org/officeDocument/2006/relationships/customXml" Target="../ink/ink795.xml"/><Relationship Id="rId118" Type="http://schemas.openxmlformats.org/officeDocument/2006/relationships/customXml" Target="../ink/ink822.xml"/><Relationship Id="rId325" Type="http://schemas.openxmlformats.org/officeDocument/2006/relationships/image" Target="../media/image373.png"/><Relationship Id="rId367" Type="http://schemas.openxmlformats.org/officeDocument/2006/relationships/image" Target="../media/image222.png"/><Relationship Id="rId171" Type="http://schemas.openxmlformats.org/officeDocument/2006/relationships/image" Target="../media/image296.png"/><Relationship Id="rId227" Type="http://schemas.openxmlformats.org/officeDocument/2006/relationships/image" Target="../media/image324.png"/><Relationship Id="rId269" Type="http://schemas.openxmlformats.org/officeDocument/2006/relationships/image" Target="../media/image345.png"/><Relationship Id="rId33" Type="http://schemas.openxmlformats.org/officeDocument/2006/relationships/image" Target="../media/image239.png"/><Relationship Id="rId129" Type="http://schemas.openxmlformats.org/officeDocument/2006/relationships/image" Target="../media/image275.png"/><Relationship Id="rId280" Type="http://schemas.openxmlformats.org/officeDocument/2006/relationships/customXml" Target="../ink/ink903.xml"/><Relationship Id="rId336" Type="http://schemas.openxmlformats.org/officeDocument/2006/relationships/customXml" Target="../ink/ink931.xml"/><Relationship Id="rId75" Type="http://schemas.openxmlformats.org/officeDocument/2006/relationships/image" Target="../media/image261.png"/><Relationship Id="rId140" Type="http://schemas.openxmlformats.org/officeDocument/2006/relationships/customXml" Target="../ink/ink833.xml"/><Relationship Id="rId182" Type="http://schemas.openxmlformats.org/officeDocument/2006/relationships/customXml" Target="../ink/ink854.xml"/><Relationship Id="rId378" Type="http://schemas.openxmlformats.org/officeDocument/2006/relationships/customXml" Target="../ink/ink948.xml"/><Relationship Id="rId6" Type="http://schemas.openxmlformats.org/officeDocument/2006/relationships/customXml" Target="../ink/ink766.xml"/><Relationship Id="rId238" Type="http://schemas.openxmlformats.org/officeDocument/2006/relationships/customXml" Target="../ink/ink882.xml"/><Relationship Id="rId291" Type="http://schemas.openxmlformats.org/officeDocument/2006/relationships/image" Target="../media/image356.png"/><Relationship Id="rId305" Type="http://schemas.openxmlformats.org/officeDocument/2006/relationships/image" Target="../media/image363.png"/><Relationship Id="rId347" Type="http://schemas.openxmlformats.org/officeDocument/2006/relationships/image" Target="../media/image559.png"/><Relationship Id="rId44" Type="http://schemas.openxmlformats.org/officeDocument/2006/relationships/customXml" Target="../ink/ink785.xml"/><Relationship Id="rId86" Type="http://schemas.openxmlformats.org/officeDocument/2006/relationships/customXml" Target="../ink/ink806.xml"/><Relationship Id="rId151" Type="http://schemas.openxmlformats.org/officeDocument/2006/relationships/image" Target="../media/image286.png"/><Relationship Id="rId193" Type="http://schemas.openxmlformats.org/officeDocument/2006/relationships/image" Target="../media/image307.png"/><Relationship Id="rId207" Type="http://schemas.openxmlformats.org/officeDocument/2006/relationships/image" Target="../media/image314.png"/><Relationship Id="rId249" Type="http://schemas.openxmlformats.org/officeDocument/2006/relationships/image" Target="../media/image335.png"/><Relationship Id="rId13" Type="http://schemas.openxmlformats.org/officeDocument/2006/relationships/image" Target="../media/image229.png"/><Relationship Id="rId109" Type="http://schemas.openxmlformats.org/officeDocument/2006/relationships/image" Target="../media/image384.png"/><Relationship Id="rId260" Type="http://schemas.openxmlformats.org/officeDocument/2006/relationships/customXml" Target="../ink/ink893.xml"/><Relationship Id="rId316" Type="http://schemas.openxmlformats.org/officeDocument/2006/relationships/customXml" Target="../ink/ink921.xml"/><Relationship Id="rId55" Type="http://schemas.openxmlformats.org/officeDocument/2006/relationships/image" Target="../media/image250.png"/><Relationship Id="rId97" Type="http://schemas.openxmlformats.org/officeDocument/2006/relationships/image" Target="../media/image380.png"/><Relationship Id="rId120" Type="http://schemas.openxmlformats.org/officeDocument/2006/relationships/customXml" Target="../ink/ink823.xml"/><Relationship Id="rId358" Type="http://schemas.openxmlformats.org/officeDocument/2006/relationships/customXml" Target="../ink/ink938.xml"/><Relationship Id="rId162" Type="http://schemas.openxmlformats.org/officeDocument/2006/relationships/customXml" Target="../ink/ink844.xml"/><Relationship Id="rId218" Type="http://schemas.openxmlformats.org/officeDocument/2006/relationships/customXml" Target="../ink/ink872.xml"/><Relationship Id="rId271" Type="http://schemas.openxmlformats.org/officeDocument/2006/relationships/image" Target="../media/image346.png"/><Relationship Id="rId24" Type="http://schemas.openxmlformats.org/officeDocument/2006/relationships/customXml" Target="../ink/ink775.xml"/><Relationship Id="rId66" Type="http://schemas.openxmlformats.org/officeDocument/2006/relationships/customXml" Target="../ink/ink796.xml"/><Relationship Id="rId131" Type="http://schemas.openxmlformats.org/officeDocument/2006/relationships/image" Target="../media/image276.png"/><Relationship Id="rId327" Type="http://schemas.openxmlformats.org/officeDocument/2006/relationships/image" Target="../media/image374.png"/><Relationship Id="rId369" Type="http://schemas.openxmlformats.org/officeDocument/2006/relationships/image" Target="../media/image223.png"/><Relationship Id="rId173" Type="http://schemas.openxmlformats.org/officeDocument/2006/relationships/image" Target="../media/image297.png"/><Relationship Id="rId229" Type="http://schemas.openxmlformats.org/officeDocument/2006/relationships/image" Target="../media/image325.png"/><Relationship Id="rId380" Type="http://schemas.openxmlformats.org/officeDocument/2006/relationships/customXml" Target="../ink/ink949.xml"/><Relationship Id="rId240" Type="http://schemas.openxmlformats.org/officeDocument/2006/relationships/customXml" Target="../ink/ink883.xml"/><Relationship Id="rId35" Type="http://schemas.openxmlformats.org/officeDocument/2006/relationships/image" Target="../media/image240.png"/><Relationship Id="rId77" Type="http://schemas.openxmlformats.org/officeDocument/2006/relationships/image" Target="../media/image262.png"/><Relationship Id="rId100" Type="http://schemas.openxmlformats.org/officeDocument/2006/relationships/customXml" Target="../ink/ink813.xml"/><Relationship Id="rId282" Type="http://schemas.openxmlformats.org/officeDocument/2006/relationships/customXml" Target="../ink/ink904.xml"/><Relationship Id="rId338" Type="http://schemas.openxmlformats.org/officeDocument/2006/relationships/customXml" Target="../ink/ink932.xml"/><Relationship Id="rId8" Type="http://schemas.openxmlformats.org/officeDocument/2006/relationships/customXml" Target="../ink/ink767.xml"/><Relationship Id="rId142" Type="http://schemas.openxmlformats.org/officeDocument/2006/relationships/customXml" Target="../ink/ink834.xml"/><Relationship Id="rId184" Type="http://schemas.openxmlformats.org/officeDocument/2006/relationships/customXml" Target="../ink/ink855.xml"/><Relationship Id="rId251" Type="http://schemas.openxmlformats.org/officeDocument/2006/relationships/image" Target="../media/image336.png"/><Relationship Id="rId46" Type="http://schemas.openxmlformats.org/officeDocument/2006/relationships/customXml" Target="../ink/ink786.xml"/><Relationship Id="rId293" Type="http://schemas.openxmlformats.org/officeDocument/2006/relationships/image" Target="../media/image357.png"/><Relationship Id="rId307" Type="http://schemas.openxmlformats.org/officeDocument/2006/relationships/image" Target="../media/image364.png"/><Relationship Id="rId88" Type="http://schemas.openxmlformats.org/officeDocument/2006/relationships/customXml" Target="../ink/ink807.xml"/><Relationship Id="rId111" Type="http://schemas.openxmlformats.org/officeDocument/2006/relationships/image" Target="../media/image266.png"/><Relationship Id="rId153" Type="http://schemas.openxmlformats.org/officeDocument/2006/relationships/image" Target="../media/image287.png"/><Relationship Id="rId195" Type="http://schemas.openxmlformats.org/officeDocument/2006/relationships/image" Target="../media/image308.png"/><Relationship Id="rId209" Type="http://schemas.openxmlformats.org/officeDocument/2006/relationships/image" Target="../media/image315.png"/><Relationship Id="rId360" Type="http://schemas.openxmlformats.org/officeDocument/2006/relationships/customXml" Target="../ink/ink939.xml"/><Relationship Id="rId220" Type="http://schemas.openxmlformats.org/officeDocument/2006/relationships/customXml" Target="../ink/ink873.xml"/><Relationship Id="rId15" Type="http://schemas.openxmlformats.org/officeDocument/2006/relationships/image" Target="../media/image230.png"/><Relationship Id="rId57" Type="http://schemas.openxmlformats.org/officeDocument/2006/relationships/image" Target="../media/image251.png"/><Relationship Id="rId262" Type="http://schemas.openxmlformats.org/officeDocument/2006/relationships/customXml" Target="../ink/ink894.xml"/><Relationship Id="rId318" Type="http://schemas.openxmlformats.org/officeDocument/2006/relationships/customXml" Target="../ink/ink9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135236362" TargetMode="External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customXml" Target="../ink/ink955.xml"/><Relationship Id="rId18" Type="http://schemas.openxmlformats.org/officeDocument/2006/relationships/image" Target="../media/image752.png"/><Relationship Id="rId3" Type="http://schemas.openxmlformats.org/officeDocument/2006/relationships/customXml" Target="../ink/ink950.xml"/><Relationship Id="rId7" Type="http://schemas.openxmlformats.org/officeDocument/2006/relationships/customXml" Target="../ink/ink952.xml"/><Relationship Id="rId12" Type="http://schemas.openxmlformats.org/officeDocument/2006/relationships/image" Target="../media/image212.png"/><Relationship Id="rId17" Type="http://schemas.openxmlformats.org/officeDocument/2006/relationships/customXml" Target="../ink/ink957.xml"/><Relationship Id="rId2" Type="http://schemas.openxmlformats.org/officeDocument/2006/relationships/image" Target="../media/image54.png"/><Relationship Id="rId16" Type="http://schemas.openxmlformats.org/officeDocument/2006/relationships/image" Target="../media/image7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customXml" Target="../ink/ink954.xml"/><Relationship Id="rId5" Type="http://schemas.openxmlformats.org/officeDocument/2006/relationships/customXml" Target="../ink/ink951.xml"/><Relationship Id="rId15" Type="http://schemas.openxmlformats.org/officeDocument/2006/relationships/customXml" Target="../ink/ink956.xml"/><Relationship Id="rId10" Type="http://schemas.openxmlformats.org/officeDocument/2006/relationships/image" Target="../media/image62.png"/><Relationship Id="rId4" Type="http://schemas.openxmlformats.org/officeDocument/2006/relationships/image" Target="../media/image209.png"/><Relationship Id="rId9" Type="http://schemas.openxmlformats.org/officeDocument/2006/relationships/customXml" Target="../ink/ink953.xml"/><Relationship Id="rId14" Type="http://schemas.openxmlformats.org/officeDocument/2006/relationships/image" Target="../media/image7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pplied-deep-learning-part-3-autoencoders-1c083af4d798" TargetMode="External"/><Relationship Id="rId2" Type="http://schemas.openxmlformats.org/officeDocument/2006/relationships/hyperlink" Target="https://towardsdatascience.com/a-brief-introduction-to-recurrent-neural-networks-638f64a61ff4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souqi.github.io/bibtex-converter/" TargetMode="External"/><Relationship Id="rId5" Type="http://schemas.openxmlformats.org/officeDocument/2006/relationships/hyperlink" Target="https://huggingface.co/blog/large-language-models" TargetMode="External"/><Relationship Id="rId4" Type="http://schemas.openxmlformats.org/officeDocument/2006/relationships/hyperlink" Target="https://www.youtube.com/watch?v=zxQyTK8quyY&amp;ab_channel=StatQuestwithJoshStarm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 Generation with Neural Networks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/>
          <a:lstStyle/>
          <a:p>
            <a:r>
              <a:rPr lang="en-US" b="0" dirty="0"/>
              <a:t>Eric Zander | </a:t>
            </a:r>
            <a:r>
              <a:rPr lang="en-US" b="0" dirty="0">
                <a:hlinkClick r:id="rId2"/>
              </a:rPr>
              <a:t>LinkedIn</a:t>
            </a:r>
            <a:endParaRPr lang="en-US" b="0" dirty="0"/>
          </a:p>
        </p:txBody>
      </p:sp>
      <p:pic>
        <p:nvPicPr>
          <p:cNvPr id="5" name="Picture Placeholder 4" descr="A picture containing mountain, sky, outdoor, nature, sunrise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DD3D5-A876-3E2C-CEAB-5CDE3491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C8BBD-DE35-175C-8884-788CF98A4D68}"/>
              </a:ext>
            </a:extLst>
          </p:cNvPr>
          <p:cNvSpPr txBox="1"/>
          <p:nvPr/>
        </p:nvSpPr>
        <p:spPr>
          <a:xfrm>
            <a:off x="1584960" y="853440"/>
            <a:ext cx="902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[8, 7, </a:t>
            </a:r>
            <a:r>
              <a:rPr lang="en-US" sz="4400" b="1" dirty="0"/>
              <a:t>2</a:t>
            </a:r>
            <a:r>
              <a:rPr lang="en-US" sz="4400" dirty="0"/>
              <a:t>, 4, 5, 3, </a:t>
            </a:r>
            <a:r>
              <a:rPr lang="en-US" sz="4400" b="1" dirty="0"/>
              <a:t>2</a:t>
            </a:r>
            <a:r>
              <a:rPr lang="en-US" sz="4400" dirty="0"/>
              <a:t>, 1]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3380D-060D-FAF0-6327-8C747024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55" y="2373483"/>
            <a:ext cx="7955969" cy="3391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47BA34-51CA-0071-4B76-0C31356BCDF9}"/>
              </a:ext>
            </a:extLst>
          </p:cNvPr>
          <p:cNvSpPr txBox="1"/>
          <p:nvPr/>
        </p:nvSpPr>
        <p:spPr>
          <a:xfrm>
            <a:off x="8039100" y="499109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O(n</a:t>
            </a:r>
            <a:r>
              <a:rPr lang="en-US" sz="3600" b="1" baseline="30000" dirty="0"/>
              <a:t>2</a:t>
            </a:r>
            <a:r>
              <a:rPr lang="en-US" sz="3600" b="1" dirty="0"/>
              <a:t>)</a:t>
            </a:r>
            <a:endParaRPr lang="en-US" sz="3600" b="1" baseline="30000" dirty="0"/>
          </a:p>
        </p:txBody>
      </p:sp>
    </p:spTree>
    <p:extLst>
      <p:ext uri="{BB962C8B-B14F-4D97-AF65-F5344CB8AC3E}">
        <p14:creationId xmlns:p14="http://schemas.microsoft.com/office/powerpoint/2010/main" val="178232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94E4F-6C19-3883-4BF8-32E33C12C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"/>
          <a:stretch/>
        </p:blipFill>
        <p:spPr>
          <a:xfrm>
            <a:off x="1824589" y="2286000"/>
            <a:ext cx="9259102" cy="37185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DD3D5-A876-3E2C-CEAB-5CDE3491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C8BBD-DE35-175C-8884-788CF98A4D68}"/>
              </a:ext>
            </a:extLst>
          </p:cNvPr>
          <p:cNvSpPr txBox="1"/>
          <p:nvPr/>
        </p:nvSpPr>
        <p:spPr>
          <a:xfrm>
            <a:off x="1584960" y="853440"/>
            <a:ext cx="902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[8, 7, </a:t>
            </a:r>
            <a:r>
              <a:rPr lang="en-US" sz="4400" b="1" dirty="0"/>
              <a:t>2</a:t>
            </a:r>
            <a:r>
              <a:rPr lang="en-US" sz="4400" dirty="0"/>
              <a:t>, 4, 5, 3, </a:t>
            </a:r>
            <a:r>
              <a:rPr lang="en-US" sz="4400" b="1" dirty="0"/>
              <a:t>2</a:t>
            </a:r>
            <a:r>
              <a:rPr lang="en-US" sz="4400" dirty="0"/>
              <a:t>, 1]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7BA34-51CA-0071-4B76-0C31356BCDF9}"/>
              </a:ext>
            </a:extLst>
          </p:cNvPr>
          <p:cNvSpPr txBox="1"/>
          <p:nvPr/>
        </p:nvSpPr>
        <p:spPr>
          <a:xfrm>
            <a:off x="7383780" y="491626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O(n)</a:t>
            </a:r>
            <a:endParaRPr lang="en-US" sz="3600" b="1" baseline="30000" dirty="0"/>
          </a:p>
        </p:txBody>
      </p:sp>
    </p:spTree>
    <p:extLst>
      <p:ext uri="{BB962C8B-B14F-4D97-AF65-F5344CB8AC3E}">
        <p14:creationId xmlns:p14="http://schemas.microsoft.com/office/powerpoint/2010/main" val="398770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D7B68-BCB9-D062-61D4-EBCF257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9458163D-0D0A-997B-ECB7-D2542E12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41" y="655337"/>
            <a:ext cx="6891836" cy="5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0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626EA-3606-BC8C-268D-BB6A0DA3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5" y="-7620"/>
            <a:ext cx="12500123" cy="68656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794409-74D6-4CE5-A2FE-377A7D653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48B74-4701-0836-DA96-4CAED342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876301"/>
            <a:ext cx="8494955" cy="48053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Probability, Odds, </a:t>
            </a:r>
            <a:b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Logits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D23A8-4FCC-585C-0D0D-FFCB5E49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370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</p:spTree>
    <p:extLst>
      <p:ext uri="{BB962C8B-B14F-4D97-AF65-F5344CB8AC3E}">
        <p14:creationId xmlns:p14="http://schemas.microsoft.com/office/powerpoint/2010/main" val="23375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2F728-EB14-4FF2-064E-1666ED2F821F}"/>
              </a:ext>
            </a:extLst>
          </p:cNvPr>
          <p:cNvSpPr txBox="1"/>
          <p:nvPr/>
        </p:nvSpPr>
        <p:spPr>
          <a:xfrm>
            <a:off x="4677537" y="79341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Odds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/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blipFill>
                <a:blip r:embed="rId2"/>
                <a:stretch>
                  <a:fillRect r="-319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D9445-11E3-13CF-9717-F8FDE422914A}"/>
              </a:ext>
            </a:extLst>
          </p:cNvPr>
          <p:cNvSpPr txBox="1"/>
          <p:nvPr/>
        </p:nvSpPr>
        <p:spPr>
          <a:xfrm>
            <a:off x="5134205" y="1449522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∞)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D3B296-87A2-4750-5D62-4B028FAA1F47}"/>
              </a:ext>
            </a:extLst>
          </p:cNvPr>
          <p:cNvGrpSpPr/>
          <p:nvPr/>
        </p:nvGrpSpPr>
        <p:grpSpPr>
          <a:xfrm>
            <a:off x="3391065" y="2051615"/>
            <a:ext cx="1811700" cy="2347268"/>
            <a:chOff x="3077811" y="2449995"/>
            <a:chExt cx="1811700" cy="234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/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94C716-18D9-B178-9F61-9922F8409EE5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/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9B1EA38-043F-5F9D-1A07-0057210C76D4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/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0.25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blipFill>
                <a:blip r:embed="rId5"/>
                <a:stretch>
                  <a:fillRect r="-397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530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2F728-EB14-4FF2-064E-1666ED2F821F}"/>
              </a:ext>
            </a:extLst>
          </p:cNvPr>
          <p:cNvSpPr txBox="1"/>
          <p:nvPr/>
        </p:nvSpPr>
        <p:spPr>
          <a:xfrm>
            <a:off x="4677537" y="79341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Odds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9FA77-1EE1-0DC5-D875-E4C4EA29AE1E}"/>
              </a:ext>
            </a:extLst>
          </p:cNvPr>
          <p:cNvSpPr txBox="1"/>
          <p:nvPr/>
        </p:nvSpPr>
        <p:spPr>
          <a:xfrm>
            <a:off x="8221344" y="79915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/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blipFill>
                <a:blip r:embed="rId2"/>
                <a:stretch>
                  <a:fillRect r="-319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8167F53-59BE-22A0-DDCC-382BF43C06BC}"/>
              </a:ext>
            </a:extLst>
          </p:cNvPr>
          <p:cNvSpPr txBox="1"/>
          <p:nvPr/>
        </p:nvSpPr>
        <p:spPr>
          <a:xfrm>
            <a:off x="8277426" y="2505342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1.4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D9445-11E3-13CF-9717-F8FDE422914A}"/>
              </a:ext>
            </a:extLst>
          </p:cNvPr>
          <p:cNvSpPr txBox="1"/>
          <p:nvPr/>
        </p:nvSpPr>
        <p:spPr>
          <a:xfrm>
            <a:off x="5134205" y="1449522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∞)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52622-6F6C-AA56-7F60-5090B2D8640F}"/>
              </a:ext>
            </a:extLst>
          </p:cNvPr>
          <p:cNvSpPr txBox="1"/>
          <p:nvPr/>
        </p:nvSpPr>
        <p:spPr>
          <a:xfrm>
            <a:off x="8682356" y="1449493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(-∞, ∞)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D3B296-87A2-4750-5D62-4B028FAA1F47}"/>
              </a:ext>
            </a:extLst>
          </p:cNvPr>
          <p:cNvGrpSpPr/>
          <p:nvPr/>
        </p:nvGrpSpPr>
        <p:grpSpPr>
          <a:xfrm>
            <a:off x="3391065" y="2051615"/>
            <a:ext cx="1811700" cy="2347268"/>
            <a:chOff x="3077811" y="2449995"/>
            <a:chExt cx="1811700" cy="234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/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94C716-18D9-B178-9F61-9922F8409EE5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/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9B1EA38-043F-5F9D-1A07-0057210C76D4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F51038-57D3-E4C6-2023-20D23DC1C033}"/>
              </a:ext>
            </a:extLst>
          </p:cNvPr>
          <p:cNvGrpSpPr/>
          <p:nvPr/>
        </p:nvGrpSpPr>
        <p:grpSpPr>
          <a:xfrm>
            <a:off x="7360995" y="2218983"/>
            <a:ext cx="1832861" cy="1919579"/>
            <a:chOff x="3099723" y="2624420"/>
            <a:chExt cx="1832861" cy="1919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/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𝑜𝑑𝑑𝑠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2F3FC04A-1AB4-131C-1DF9-57216763F4B0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/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baseline="3000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𝑙𝑜𝑔𝑖𝑡</m:t>
                        </m:r>
                      </m:oMath>
                    </m:oMathPara>
                  </a14:m>
                  <a:endParaRPr lang="en-US" sz="2400" i="1" baseline="30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4ACCE5D3-36F3-2D7B-C63B-39299E742302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/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0.25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blipFill>
                <a:blip r:embed="rId7"/>
                <a:stretch>
                  <a:fillRect r="-397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57C0D0E-3267-1DB8-E9B7-09BB09D8061B}"/>
              </a:ext>
            </a:extLst>
          </p:cNvPr>
          <p:cNvSpPr txBox="1"/>
          <p:nvPr/>
        </p:nvSpPr>
        <p:spPr>
          <a:xfrm>
            <a:off x="8249385" y="3377696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-1.4</a:t>
            </a:r>
          </a:p>
        </p:txBody>
      </p:sp>
    </p:spTree>
    <p:extLst>
      <p:ext uri="{BB962C8B-B14F-4D97-AF65-F5344CB8AC3E}">
        <p14:creationId xmlns:p14="http://schemas.microsoft.com/office/powerpoint/2010/main" val="2635747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2F728-EB14-4FF2-064E-1666ED2F821F}"/>
              </a:ext>
            </a:extLst>
          </p:cNvPr>
          <p:cNvSpPr txBox="1"/>
          <p:nvPr/>
        </p:nvSpPr>
        <p:spPr>
          <a:xfrm>
            <a:off x="4677537" y="79341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Odds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9FA77-1EE1-0DC5-D875-E4C4EA29AE1E}"/>
              </a:ext>
            </a:extLst>
          </p:cNvPr>
          <p:cNvSpPr txBox="1"/>
          <p:nvPr/>
        </p:nvSpPr>
        <p:spPr>
          <a:xfrm>
            <a:off x="8221344" y="79915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/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blipFill>
                <a:blip r:embed="rId2"/>
                <a:stretch>
                  <a:fillRect r="-319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8167F53-59BE-22A0-DDCC-382BF43C06BC}"/>
              </a:ext>
            </a:extLst>
          </p:cNvPr>
          <p:cNvSpPr txBox="1"/>
          <p:nvPr/>
        </p:nvSpPr>
        <p:spPr>
          <a:xfrm>
            <a:off x="8277426" y="2505342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1.4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D9445-11E3-13CF-9717-F8FDE422914A}"/>
              </a:ext>
            </a:extLst>
          </p:cNvPr>
          <p:cNvSpPr txBox="1"/>
          <p:nvPr/>
        </p:nvSpPr>
        <p:spPr>
          <a:xfrm>
            <a:off x="5134205" y="1449522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∞)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52622-6F6C-AA56-7F60-5090B2D8640F}"/>
              </a:ext>
            </a:extLst>
          </p:cNvPr>
          <p:cNvSpPr txBox="1"/>
          <p:nvPr/>
        </p:nvSpPr>
        <p:spPr>
          <a:xfrm>
            <a:off x="8682356" y="1449493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(-∞, ∞)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D3B296-87A2-4750-5D62-4B028FAA1F47}"/>
              </a:ext>
            </a:extLst>
          </p:cNvPr>
          <p:cNvGrpSpPr/>
          <p:nvPr/>
        </p:nvGrpSpPr>
        <p:grpSpPr>
          <a:xfrm>
            <a:off x="3391065" y="2051615"/>
            <a:ext cx="1811700" cy="2347268"/>
            <a:chOff x="3077811" y="2449995"/>
            <a:chExt cx="1811700" cy="234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/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94C716-18D9-B178-9F61-9922F8409EE5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/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9B1EA38-043F-5F9D-1A07-0057210C76D4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F51038-57D3-E4C6-2023-20D23DC1C033}"/>
              </a:ext>
            </a:extLst>
          </p:cNvPr>
          <p:cNvGrpSpPr/>
          <p:nvPr/>
        </p:nvGrpSpPr>
        <p:grpSpPr>
          <a:xfrm>
            <a:off x="7360995" y="2218983"/>
            <a:ext cx="1832861" cy="1919579"/>
            <a:chOff x="3099723" y="2624420"/>
            <a:chExt cx="1832861" cy="1919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/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𝑜𝑑𝑑𝑠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2F3FC04A-1AB4-131C-1DF9-57216763F4B0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/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baseline="3000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𝑙𝑜𝑔𝑖𝑡</m:t>
                        </m:r>
                      </m:oMath>
                    </m:oMathPara>
                  </a14:m>
                  <a:endParaRPr lang="en-US" sz="2400" i="1" baseline="30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4ACCE5D3-36F3-2D7B-C63B-39299E742302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Arrow: U-Turn 35">
            <a:extLst>
              <a:ext uri="{FF2B5EF4-FFF2-40B4-BE49-F238E27FC236}">
                <a16:creationId xmlns:a16="http://schemas.microsoft.com/office/drawing/2014/main" id="{7D2216C4-0AB3-5E69-3BD9-3726C071B48F}"/>
              </a:ext>
            </a:extLst>
          </p:cNvPr>
          <p:cNvSpPr/>
          <p:nvPr/>
        </p:nvSpPr>
        <p:spPr>
          <a:xfrm flipH="1" flipV="1">
            <a:off x="2525927" y="4621728"/>
            <a:ext cx="7543801" cy="367594"/>
          </a:xfrm>
          <a:prstGeom prst="uturnArrow">
            <a:avLst>
              <a:gd name="adj1" fmla="val 25000"/>
              <a:gd name="adj2" fmla="val 25000"/>
              <a:gd name="adj3" fmla="val 27073"/>
              <a:gd name="adj4" fmla="val 0"/>
              <a:gd name="adj5" fmla="val 9999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B6A8C9-FA84-1AE7-5749-C43F78E64C0F}"/>
                  </a:ext>
                </a:extLst>
              </p:cNvPr>
              <p:cNvSpPr txBox="1"/>
              <p:nvPr/>
            </p:nvSpPr>
            <p:spPr>
              <a:xfrm>
                <a:off x="5212749" y="5249749"/>
                <a:ext cx="1766502" cy="814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𝑙𝑜𝑔𝑖𝑡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B6A8C9-FA84-1AE7-5749-C43F78E64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749" y="5249749"/>
                <a:ext cx="1766502" cy="8148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/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0.25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blipFill>
                <a:blip r:embed="rId8"/>
                <a:stretch>
                  <a:fillRect r="-397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57C0D0E-3267-1DB8-E9B7-09BB09D8061B}"/>
              </a:ext>
            </a:extLst>
          </p:cNvPr>
          <p:cNvSpPr txBox="1"/>
          <p:nvPr/>
        </p:nvSpPr>
        <p:spPr>
          <a:xfrm>
            <a:off x="8249385" y="3377696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-1.4</a:t>
            </a:r>
          </a:p>
        </p:txBody>
      </p:sp>
    </p:spTree>
    <p:extLst>
      <p:ext uri="{BB962C8B-B14F-4D97-AF65-F5344CB8AC3E}">
        <p14:creationId xmlns:p14="http://schemas.microsoft.com/office/powerpoint/2010/main" val="415988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2F728-EB14-4FF2-064E-1666ED2F821F}"/>
              </a:ext>
            </a:extLst>
          </p:cNvPr>
          <p:cNvSpPr txBox="1"/>
          <p:nvPr/>
        </p:nvSpPr>
        <p:spPr>
          <a:xfrm>
            <a:off x="4677537" y="79341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Odds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9FA77-1EE1-0DC5-D875-E4C4EA29AE1E}"/>
              </a:ext>
            </a:extLst>
          </p:cNvPr>
          <p:cNvSpPr txBox="1"/>
          <p:nvPr/>
        </p:nvSpPr>
        <p:spPr>
          <a:xfrm>
            <a:off x="8221344" y="79915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/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blipFill>
                <a:blip r:embed="rId2"/>
                <a:stretch>
                  <a:fillRect r="-319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8167F53-59BE-22A0-DDCC-382BF43C06BC}"/>
              </a:ext>
            </a:extLst>
          </p:cNvPr>
          <p:cNvSpPr txBox="1"/>
          <p:nvPr/>
        </p:nvSpPr>
        <p:spPr>
          <a:xfrm>
            <a:off x="8277426" y="2505342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1.4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D9445-11E3-13CF-9717-F8FDE422914A}"/>
              </a:ext>
            </a:extLst>
          </p:cNvPr>
          <p:cNvSpPr txBox="1"/>
          <p:nvPr/>
        </p:nvSpPr>
        <p:spPr>
          <a:xfrm>
            <a:off x="5134205" y="1449522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∞)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52622-6F6C-AA56-7F60-5090B2D8640F}"/>
              </a:ext>
            </a:extLst>
          </p:cNvPr>
          <p:cNvSpPr txBox="1"/>
          <p:nvPr/>
        </p:nvSpPr>
        <p:spPr>
          <a:xfrm>
            <a:off x="8682356" y="1449493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(-∞, ∞)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D3B296-87A2-4750-5D62-4B028FAA1F47}"/>
              </a:ext>
            </a:extLst>
          </p:cNvPr>
          <p:cNvGrpSpPr/>
          <p:nvPr/>
        </p:nvGrpSpPr>
        <p:grpSpPr>
          <a:xfrm>
            <a:off x="3391065" y="2051615"/>
            <a:ext cx="1811700" cy="2347268"/>
            <a:chOff x="3077811" y="2449995"/>
            <a:chExt cx="1811700" cy="234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/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94C716-18D9-B178-9F61-9922F8409EE5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/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9B1EA38-043F-5F9D-1A07-0057210C76D4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F51038-57D3-E4C6-2023-20D23DC1C033}"/>
              </a:ext>
            </a:extLst>
          </p:cNvPr>
          <p:cNvGrpSpPr/>
          <p:nvPr/>
        </p:nvGrpSpPr>
        <p:grpSpPr>
          <a:xfrm>
            <a:off x="7360995" y="2218983"/>
            <a:ext cx="1832861" cy="1919579"/>
            <a:chOff x="3099723" y="2624420"/>
            <a:chExt cx="1832861" cy="1919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/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𝑜𝑑𝑑𝑠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2F3FC04A-1AB4-131C-1DF9-57216763F4B0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/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baseline="3000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𝑙𝑜𝑔𝑖𝑡</m:t>
                        </m:r>
                      </m:oMath>
                    </m:oMathPara>
                  </a14:m>
                  <a:endParaRPr lang="en-US" sz="2400" i="1" baseline="30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4ACCE5D3-36F3-2D7B-C63B-39299E742302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Arrow: U-Turn 35">
            <a:extLst>
              <a:ext uri="{FF2B5EF4-FFF2-40B4-BE49-F238E27FC236}">
                <a16:creationId xmlns:a16="http://schemas.microsoft.com/office/drawing/2014/main" id="{7D2216C4-0AB3-5E69-3BD9-3726C071B48F}"/>
              </a:ext>
            </a:extLst>
          </p:cNvPr>
          <p:cNvSpPr/>
          <p:nvPr/>
        </p:nvSpPr>
        <p:spPr>
          <a:xfrm flipH="1" flipV="1">
            <a:off x="2525927" y="4621728"/>
            <a:ext cx="7543801" cy="367594"/>
          </a:xfrm>
          <a:prstGeom prst="uturnArrow">
            <a:avLst>
              <a:gd name="adj1" fmla="val 25000"/>
              <a:gd name="adj2" fmla="val 25000"/>
              <a:gd name="adj3" fmla="val 27073"/>
              <a:gd name="adj4" fmla="val 0"/>
              <a:gd name="adj5" fmla="val 9999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B6A8C9-FA84-1AE7-5749-C43F78E64C0F}"/>
                  </a:ext>
                </a:extLst>
              </p:cNvPr>
              <p:cNvSpPr txBox="1"/>
              <p:nvPr/>
            </p:nvSpPr>
            <p:spPr>
              <a:xfrm>
                <a:off x="3558184" y="5249749"/>
                <a:ext cx="3542988" cy="795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𝑙𝑜𝑔𝑖𝑡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B6A8C9-FA84-1AE7-5749-C43F78E64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184" y="5249749"/>
                <a:ext cx="3542988" cy="795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/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0.25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blipFill>
                <a:blip r:embed="rId8"/>
                <a:stretch>
                  <a:fillRect r="-397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57C0D0E-3267-1DB8-E9B7-09BB09D8061B}"/>
              </a:ext>
            </a:extLst>
          </p:cNvPr>
          <p:cNvSpPr txBox="1"/>
          <p:nvPr/>
        </p:nvSpPr>
        <p:spPr>
          <a:xfrm>
            <a:off x="8249385" y="3377696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-1.4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80D65-7EC7-E2D1-482D-2C10D69B8764}"/>
              </a:ext>
            </a:extLst>
          </p:cNvPr>
          <p:cNvSpPr txBox="1"/>
          <p:nvPr/>
        </p:nvSpPr>
        <p:spPr>
          <a:xfrm>
            <a:off x="6611085" y="5170169"/>
            <a:ext cx="327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Sigmoid Function!</a:t>
            </a:r>
          </a:p>
        </p:txBody>
      </p:sp>
    </p:spTree>
    <p:extLst>
      <p:ext uri="{BB962C8B-B14F-4D97-AF65-F5344CB8AC3E}">
        <p14:creationId xmlns:p14="http://schemas.microsoft.com/office/powerpoint/2010/main" val="286751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B41B60-A942-C249-EA5E-722CBC62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31" y="1389943"/>
            <a:ext cx="3958590" cy="395859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A43F34-6947-10ED-0C1E-B0100B676734}"/>
              </a:ext>
            </a:extLst>
          </p:cNvPr>
          <p:cNvSpPr txBox="1"/>
          <p:nvPr/>
        </p:nvSpPr>
        <p:spPr>
          <a:xfrm>
            <a:off x="1360170" y="963930"/>
            <a:ext cx="432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Sigmoid Activation</a:t>
            </a:r>
          </a:p>
        </p:txBody>
      </p:sp>
      <p:pic>
        <p:nvPicPr>
          <p:cNvPr id="7172" name="Picture 4" descr="undefined">
            <a:extLst>
              <a:ext uri="{FF2B5EF4-FFF2-40B4-BE49-F238E27FC236}">
                <a16:creationId xmlns:a16="http://schemas.microsoft.com/office/drawing/2014/main" id="{6A22413E-8B44-98A8-EC3B-A9510447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865" y="2310058"/>
            <a:ext cx="3177540" cy="211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2CF1CC-A638-4678-83CB-52982DF88008}"/>
                  </a:ext>
                </a:extLst>
              </p:cNvPr>
              <p:cNvSpPr txBox="1"/>
              <p:nvPr/>
            </p:nvSpPr>
            <p:spPr>
              <a:xfrm>
                <a:off x="1604679" y="2084669"/>
                <a:ext cx="1766502" cy="8148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𝑙𝑜𝑔𝑖𝑡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2CF1CC-A638-4678-83CB-52982DF88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679" y="2084669"/>
                <a:ext cx="1766502" cy="814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3795884-5433-D5E1-1352-C5F2900C7C33}"/>
              </a:ext>
            </a:extLst>
          </p:cNvPr>
          <p:cNvSpPr txBox="1"/>
          <p:nvPr/>
        </p:nvSpPr>
        <p:spPr>
          <a:xfrm>
            <a:off x="1257969" y="4788571"/>
            <a:ext cx="4937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a logit to a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for binary classification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Comparable to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43096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22E66E-61B6-4384-8DA3-80F52DF7C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Metallic spheres connected in mesh">
            <a:extLst>
              <a:ext uri="{FF2B5EF4-FFF2-40B4-BE49-F238E27FC236}">
                <a16:creationId xmlns:a16="http://schemas.microsoft.com/office/drawing/2014/main" id="{641FE153-0AD7-C59E-6058-AD066DE33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0A32C1-327A-4393-8585-F94260E55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3900"/>
            <a:ext cx="12192000" cy="232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09FA8-94E9-14BD-2BD2-08BA2A8E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4781773"/>
            <a:ext cx="10553699" cy="11618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93F95-F75B-A09D-4658-A8C51469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22F022-211C-4882-844C-086FEA6806A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483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2F728-EB14-4FF2-064E-1666ED2F821F}"/>
              </a:ext>
            </a:extLst>
          </p:cNvPr>
          <p:cNvSpPr txBox="1"/>
          <p:nvPr/>
        </p:nvSpPr>
        <p:spPr>
          <a:xfrm>
            <a:off x="4677537" y="79341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Odds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9FA77-1EE1-0DC5-D875-E4C4EA29AE1E}"/>
              </a:ext>
            </a:extLst>
          </p:cNvPr>
          <p:cNvSpPr txBox="1"/>
          <p:nvPr/>
        </p:nvSpPr>
        <p:spPr>
          <a:xfrm>
            <a:off x="8221344" y="79915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/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4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blipFill>
                <a:blip r:embed="rId2"/>
                <a:stretch>
                  <a:fillRect r="-319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8167F53-59BE-22A0-DDCC-382BF43C06BC}"/>
              </a:ext>
            </a:extLst>
          </p:cNvPr>
          <p:cNvSpPr txBox="1"/>
          <p:nvPr/>
        </p:nvSpPr>
        <p:spPr>
          <a:xfrm>
            <a:off x="8277426" y="2505342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1.4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D9445-11E3-13CF-9717-F8FDE422914A}"/>
              </a:ext>
            </a:extLst>
          </p:cNvPr>
          <p:cNvSpPr txBox="1"/>
          <p:nvPr/>
        </p:nvSpPr>
        <p:spPr>
          <a:xfrm>
            <a:off x="5134205" y="1449522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∞)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52622-6F6C-AA56-7F60-5090B2D8640F}"/>
              </a:ext>
            </a:extLst>
          </p:cNvPr>
          <p:cNvSpPr txBox="1"/>
          <p:nvPr/>
        </p:nvSpPr>
        <p:spPr>
          <a:xfrm>
            <a:off x="8682356" y="1449493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(-∞, ∞)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D3B296-87A2-4750-5D62-4B028FAA1F47}"/>
              </a:ext>
            </a:extLst>
          </p:cNvPr>
          <p:cNvGrpSpPr/>
          <p:nvPr/>
        </p:nvGrpSpPr>
        <p:grpSpPr>
          <a:xfrm>
            <a:off x="3391065" y="2051615"/>
            <a:ext cx="1811700" cy="2347268"/>
            <a:chOff x="3077811" y="2449995"/>
            <a:chExt cx="1811700" cy="234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/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94C716-18D9-B178-9F61-9922F8409EE5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/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9B1EA38-043F-5F9D-1A07-0057210C76D4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F51038-57D3-E4C6-2023-20D23DC1C033}"/>
              </a:ext>
            </a:extLst>
          </p:cNvPr>
          <p:cNvGrpSpPr/>
          <p:nvPr/>
        </p:nvGrpSpPr>
        <p:grpSpPr>
          <a:xfrm>
            <a:off x="7360995" y="2247990"/>
            <a:ext cx="1832861" cy="1919579"/>
            <a:chOff x="3099723" y="2624420"/>
            <a:chExt cx="1832861" cy="1919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/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𝑜𝑑𝑑𝑠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2F3FC04A-1AB4-131C-1DF9-57216763F4B0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/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baseline="3000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𝑙𝑜𝑔𝑖𝑡</m:t>
                        </m:r>
                      </m:oMath>
                    </m:oMathPara>
                  </a14:m>
                  <a:endParaRPr lang="en-US" sz="2400" i="1" baseline="30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4ACCE5D3-36F3-2D7B-C63B-39299E742302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/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0.25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blipFill>
                <a:blip r:embed="rId7"/>
                <a:stretch>
                  <a:fillRect r="-397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57C0D0E-3267-1DB8-E9B7-09BB09D8061B}"/>
              </a:ext>
            </a:extLst>
          </p:cNvPr>
          <p:cNvSpPr txBox="1"/>
          <p:nvPr/>
        </p:nvSpPr>
        <p:spPr>
          <a:xfrm>
            <a:off x="8249385" y="3377696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-1.4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A77B-D8A8-6B02-72E1-E1CD377B32AA}"/>
              </a:ext>
            </a:extLst>
          </p:cNvPr>
          <p:cNvSpPr txBox="1"/>
          <p:nvPr/>
        </p:nvSpPr>
        <p:spPr>
          <a:xfrm>
            <a:off x="3516324" y="4930741"/>
            <a:ext cx="327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Softmax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DA494C-380D-CFC6-8B28-203142BDAC71}"/>
                  </a:ext>
                </a:extLst>
              </p:cNvPr>
              <p:cNvSpPr txBox="1"/>
              <p:nvPr/>
            </p:nvSpPr>
            <p:spPr>
              <a:xfrm>
                <a:off x="6605530" y="4856105"/>
                <a:ext cx="1766502" cy="1226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"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𝑙𝑜𝑔𝑖𝑡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"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"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𝑙𝑜𝑔𝑖𝑡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"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DA494C-380D-CFC6-8B28-203142BDA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30" y="4856105"/>
                <a:ext cx="1766502" cy="12264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B0D98E-F738-D202-A294-16B0B4E3690D}"/>
              </a:ext>
            </a:extLst>
          </p:cNvPr>
          <p:cNvCxnSpPr/>
          <p:nvPr/>
        </p:nvCxnSpPr>
        <p:spPr>
          <a:xfrm>
            <a:off x="1767405" y="4670172"/>
            <a:ext cx="873252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68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D7B68-BCB9-D062-61D4-EBCF257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9458163D-0D0A-997B-ECB7-D2542E12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41" y="655337"/>
            <a:ext cx="6891836" cy="5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47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F9D845-1D7D-4A88-86ED-B45A77144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4F2A62-CB96-44B7-9829-3BEA927D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6419E-60FA-724B-1C4F-493EA5C6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1316765"/>
            <a:ext cx="4014395" cy="4224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u="sng" spc="-40" dirty="0">
                <a:solidFill>
                  <a:srgbClr val="FFFFFF"/>
                </a:solidFill>
              </a:rPr>
              <a:t>Problem</a:t>
            </a:r>
            <a:br>
              <a:rPr lang="en-US" sz="5400" spc="-40" dirty="0">
                <a:solidFill>
                  <a:srgbClr val="FFFFFF"/>
                </a:solidFill>
              </a:rPr>
            </a:br>
            <a:br>
              <a:rPr lang="en-US" sz="5400" spc="-40" dirty="0">
                <a:solidFill>
                  <a:srgbClr val="FFFFFF"/>
                </a:solidFill>
              </a:rPr>
            </a:br>
            <a:r>
              <a:rPr lang="en-US" sz="5400" spc="-40" dirty="0">
                <a:solidFill>
                  <a:srgbClr val="FFFFFF"/>
                </a:solidFill>
              </a:rPr>
              <a:t>Variable Length Input?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B1A77-A0A0-D004-831A-E1E34851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298DA2F3-4A18-4076-FB38-984FD4C4D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5896" y="1049274"/>
            <a:ext cx="4913376" cy="49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96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22E66E-61B6-4384-8DA3-80F52DF7C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ive bulbs and one of them is glowing">
            <a:extLst>
              <a:ext uri="{FF2B5EF4-FFF2-40B4-BE49-F238E27FC236}">
                <a16:creationId xmlns:a16="http://schemas.microsoft.com/office/drawing/2014/main" id="{641FE153-0AD7-C59E-6058-AD066DE33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33" b="7833"/>
          <a:stretch/>
        </p:blipFill>
        <p:spPr>
          <a:xfrm>
            <a:off x="-3048" y="-156209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0A32C1-327A-4393-8585-F94260E55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3900"/>
            <a:ext cx="12192000" cy="232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09FA8-94E9-14BD-2BD2-08BA2A8E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4781773"/>
            <a:ext cx="10553699" cy="11618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Recurrent Neural Networks (RNNs)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93F95-F75B-A09D-4658-A8C51469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22F022-211C-4882-844C-086FEA6806A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6793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3F71-DB52-27E5-6EF5-18A72F8E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Recurrent Neural Networks (RNN)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4A17-71F9-498E-67CC-7461E1C9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23CBE41-5BF6-C882-1256-7FBA84F44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6705" r="2098" b="6705"/>
          <a:stretch/>
        </p:blipFill>
        <p:spPr bwMode="auto">
          <a:xfrm>
            <a:off x="1261583" y="1601087"/>
            <a:ext cx="6700012" cy="202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D9A920D-AE1C-63AB-F810-8CA85856D539}"/>
              </a:ext>
            </a:extLst>
          </p:cNvPr>
          <p:cNvGrpSpPr/>
          <p:nvPr/>
        </p:nvGrpSpPr>
        <p:grpSpPr>
          <a:xfrm>
            <a:off x="4908404" y="3856325"/>
            <a:ext cx="5946650" cy="2515266"/>
            <a:chOff x="5137323" y="4191787"/>
            <a:chExt cx="5118700" cy="202884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B7EE216-CA66-432B-323F-232D40896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7323" y="4191787"/>
              <a:ext cx="5118700" cy="1358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F3443D-6E3B-E430-F150-FD55988E6AEA}"/>
                </a:ext>
              </a:extLst>
            </p:cNvPr>
            <p:cNvSpPr txBox="1"/>
            <p:nvPr/>
          </p:nvSpPr>
          <p:spPr>
            <a:xfrm>
              <a:off x="6569312" y="5972372"/>
              <a:ext cx="2182311" cy="24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2">
                      <a:lumMod val="7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Dancker, 2022</a:t>
              </a:r>
              <a:endParaRPr lang="en-US" sz="1400" i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08BE6F-19C7-51E4-D897-FAAC08C0694F}"/>
                </a:ext>
              </a:extLst>
            </p:cNvPr>
            <p:cNvSpPr txBox="1"/>
            <p:nvPr/>
          </p:nvSpPr>
          <p:spPr>
            <a:xfrm>
              <a:off x="5282460" y="5600080"/>
              <a:ext cx="13424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Input &amp;</a:t>
              </a:r>
            </a:p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Hidden State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7344C9-20C4-D165-71CE-E82B612184C9}"/>
                </a:ext>
              </a:extLst>
            </p:cNvPr>
            <p:cNvSpPr txBox="1"/>
            <p:nvPr/>
          </p:nvSpPr>
          <p:spPr>
            <a:xfrm>
              <a:off x="8765194" y="5600080"/>
              <a:ext cx="13424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Input &amp;</a:t>
              </a:r>
            </a:p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Hidden State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26DC94-DE79-6308-AFF5-2CD829D5D0E1}"/>
                </a:ext>
              </a:extLst>
            </p:cNvPr>
            <p:cNvSpPr txBox="1"/>
            <p:nvPr/>
          </p:nvSpPr>
          <p:spPr>
            <a:xfrm>
              <a:off x="6902119" y="5600080"/>
              <a:ext cx="15661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Input, Cell State, &amp;</a:t>
              </a:r>
            </a:p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Hidden State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B1C851B-AFEE-3AA2-3B73-CBFAA3DCF186}"/>
              </a:ext>
            </a:extLst>
          </p:cNvPr>
          <p:cNvSpPr txBox="1"/>
          <p:nvPr/>
        </p:nvSpPr>
        <p:spPr>
          <a:xfrm>
            <a:off x="7867819" y="1968004"/>
            <a:ext cx="2904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Left: A recurrent neural network takes input vector </a:t>
            </a:r>
            <a:r>
              <a:rPr lang="en-US" sz="1600" b="1" dirty="0"/>
              <a:t>x</a:t>
            </a:r>
            <a:r>
              <a:rPr lang="en-US" sz="1600" dirty="0"/>
              <a:t> and gives output vector </a:t>
            </a:r>
            <a:r>
              <a:rPr lang="en-US" sz="1600" b="1" dirty="0"/>
              <a:t>o</a:t>
            </a:r>
            <a:r>
              <a:rPr lang="en-US" sz="1600" dirty="0"/>
              <a:t> by processing each input and an updated hidden state </a:t>
            </a:r>
            <a:r>
              <a:rPr lang="en-US" sz="1600" b="1" dirty="0"/>
              <a:t>h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D8300-5FBE-017F-F63C-2875736B6B13}"/>
              </a:ext>
            </a:extLst>
          </p:cNvPr>
          <p:cNvSpPr txBox="1"/>
          <p:nvPr/>
        </p:nvSpPr>
        <p:spPr>
          <a:xfrm>
            <a:off x="1261583" y="4153584"/>
            <a:ext cx="3414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Right: To combat vanishing gradients for longer sequences, Long Short-Term Memory (LSTM) units or Gated Recurrent Units (GRU) can be used appropriately supplement the hidden state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38B97-F074-C53B-6E27-E7FC247B2269}"/>
              </a:ext>
            </a:extLst>
          </p:cNvPr>
          <p:cNvSpPr txBox="1"/>
          <p:nvPr/>
        </p:nvSpPr>
        <p:spPr>
          <a:xfrm>
            <a:off x="1942650" y="3489953"/>
            <a:ext cx="4693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</a:t>
            </a:r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fdeloche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Own work, CC BY-SA 4.0</a:t>
            </a:r>
            <a:endParaRPr lang="en-US" sz="12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709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3455-6036-EACE-E77D-5449BC34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Bidirectional RNNs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0B788-E441-4310-79A5-B578B8AA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2BDCE-CE79-B0E0-41AB-CB6EECA5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68" y="1271122"/>
            <a:ext cx="4220252" cy="292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BA468A0-68BF-9172-9AED-6C59B07FE704}"/>
              </a:ext>
            </a:extLst>
          </p:cNvPr>
          <p:cNvGrpSpPr/>
          <p:nvPr/>
        </p:nvGrpSpPr>
        <p:grpSpPr>
          <a:xfrm>
            <a:off x="6469381" y="1705610"/>
            <a:ext cx="4983480" cy="4436110"/>
            <a:chOff x="6530341" y="1576070"/>
            <a:chExt cx="4983480" cy="44361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CFD952-F1EA-7110-D086-7D95DF136814}"/>
                </a:ext>
              </a:extLst>
            </p:cNvPr>
            <p:cNvGrpSpPr/>
            <p:nvPr/>
          </p:nvGrpSpPr>
          <p:grpSpPr>
            <a:xfrm>
              <a:off x="6701313" y="1850344"/>
              <a:ext cx="4664679" cy="4084994"/>
              <a:chOff x="6701313" y="1850344"/>
              <a:chExt cx="4664679" cy="408499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09BC25-CC42-8898-EB0A-3B4D9C0795F5}"/>
                  </a:ext>
                </a:extLst>
              </p:cNvPr>
              <p:cNvSpPr txBox="1"/>
              <p:nvPr/>
            </p:nvSpPr>
            <p:spPr>
              <a:xfrm>
                <a:off x="8835098" y="2778706"/>
                <a:ext cx="225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+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E269BC-3951-5CC0-B229-68CBBBD7FBB5}"/>
                  </a:ext>
                </a:extLst>
              </p:cNvPr>
              <p:cNvSpPr txBox="1"/>
              <p:nvPr/>
            </p:nvSpPr>
            <p:spPr>
              <a:xfrm>
                <a:off x="7468846" y="4766083"/>
                <a:ext cx="225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=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F8EDFE6-9F6B-7FD7-6BEF-204ED2714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313" y="1850345"/>
                <a:ext cx="2133785" cy="196917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4D882BC-752E-FCAF-957E-454024265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6111" y="1850344"/>
                <a:ext cx="2139881" cy="196917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5EC7020-699A-DE7E-924F-6E5C5AC1D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3237" y="3966159"/>
                <a:ext cx="2133785" cy="1969179"/>
              </a:xfrm>
              <a:prstGeom prst="rect">
                <a:avLst/>
              </a:prstGeom>
            </p:spPr>
          </p:pic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139C84F-9E56-9787-06A5-7D88BA33B7CD}"/>
                </a:ext>
              </a:extLst>
            </p:cNvPr>
            <p:cNvSpPr/>
            <p:nvPr/>
          </p:nvSpPr>
          <p:spPr>
            <a:xfrm>
              <a:off x="6530341" y="1576070"/>
              <a:ext cx="4983480" cy="4436110"/>
            </a:xfrm>
            <a:prstGeom prst="roundRect">
              <a:avLst>
                <a:gd name="adj" fmla="val 13031"/>
              </a:avLst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BDB293F-F778-71F7-BFE2-B4B99E2AF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554" y="4602481"/>
            <a:ext cx="4898646" cy="12596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16D49C-1949-FD75-3777-F3E8C58606F9}"/>
              </a:ext>
            </a:extLst>
          </p:cNvPr>
          <p:cNvSpPr txBox="1"/>
          <p:nvPr/>
        </p:nvSpPr>
        <p:spPr>
          <a:xfrm>
            <a:off x="1414354" y="5926378"/>
            <a:ext cx="406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TensorFlow implementation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C1B3B-BA1A-C9CD-6395-B723A005A837}"/>
              </a:ext>
            </a:extLst>
          </p:cNvPr>
          <p:cNvSpPr txBox="1"/>
          <p:nvPr/>
        </p:nvSpPr>
        <p:spPr>
          <a:xfrm>
            <a:off x="1978234" y="4185640"/>
            <a:ext cx="2941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Incfk8 - Own work, CC BY-SA 4.0</a:t>
            </a:r>
            <a:endParaRPr lang="en-US" sz="12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3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F4FD17E-BCD9-4B99-A72B-3CF213729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2F0901-50F7-4999-A648-3509791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6419E-60FA-724B-1C4F-493EA5C6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1072243"/>
            <a:ext cx="4098471" cy="4193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u="sng" spc="-40" dirty="0">
                <a:solidFill>
                  <a:srgbClr val="FFFFFF"/>
                </a:solidFill>
              </a:rPr>
              <a:t>Problem</a:t>
            </a:r>
            <a:br>
              <a:rPr lang="en-US" sz="4000" spc="-40" dirty="0">
                <a:solidFill>
                  <a:srgbClr val="FFFFFF"/>
                </a:solidFill>
              </a:rPr>
            </a:br>
            <a:br>
              <a:rPr lang="en-US" sz="4000" spc="-40" dirty="0">
                <a:solidFill>
                  <a:srgbClr val="FFFFFF"/>
                </a:solidFill>
              </a:rPr>
            </a:br>
            <a:r>
              <a:rPr lang="en-US" sz="4000" spc="-40" dirty="0">
                <a:solidFill>
                  <a:srgbClr val="FFFFFF"/>
                </a:solidFill>
              </a:rPr>
              <a:t>Variable Length</a:t>
            </a:r>
            <a:br>
              <a:rPr lang="en-US" sz="4000" spc="-40" dirty="0">
                <a:solidFill>
                  <a:srgbClr val="FFFFFF"/>
                </a:solidFill>
              </a:rPr>
            </a:br>
            <a:r>
              <a:rPr lang="en-US" sz="4000" spc="-40" dirty="0">
                <a:solidFill>
                  <a:srgbClr val="FFFFFF"/>
                </a:solidFill>
              </a:rPr>
              <a:t>Output </a:t>
            </a:r>
            <a:br>
              <a:rPr lang="en-US" sz="4000" spc="-40" dirty="0">
                <a:solidFill>
                  <a:srgbClr val="FFFFFF"/>
                </a:solidFill>
              </a:rPr>
            </a:br>
            <a:r>
              <a:rPr lang="en-US" sz="4000" spc="-40" dirty="0">
                <a:solidFill>
                  <a:srgbClr val="FFFFFF"/>
                </a:solidFill>
              </a:rPr>
              <a:t>&amp;</a:t>
            </a:r>
            <a:br>
              <a:rPr lang="en-US" sz="4000" spc="-40" dirty="0">
                <a:solidFill>
                  <a:srgbClr val="FFFFFF"/>
                </a:solidFill>
              </a:rPr>
            </a:br>
            <a:r>
              <a:rPr lang="en-US" sz="4000" spc="-40" dirty="0">
                <a:solidFill>
                  <a:srgbClr val="FFFFFF"/>
                </a:solidFill>
              </a:rPr>
              <a:t>Causality</a:t>
            </a:r>
          </a:p>
        </p:txBody>
      </p:sp>
      <p:pic>
        <p:nvPicPr>
          <p:cNvPr id="5" name="Graphic 4" descr="Polaroid Pictures with solid fill">
            <a:extLst>
              <a:ext uri="{FF2B5EF4-FFF2-40B4-BE49-F238E27FC236}">
                <a16:creationId xmlns:a16="http://schemas.microsoft.com/office/drawing/2014/main" id="{298DA2F3-4A18-4076-FB38-984FD4C4D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717054" y="497540"/>
            <a:ext cx="5858809" cy="58588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B1A77-A0A0-D004-831A-E1E34851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3194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3F71-DB52-27E5-6EF5-18A72F8E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F3227-74C0-74B2-3290-691D6EBC9D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3301" y="2257427"/>
            <a:ext cx="1335722" cy="3356610"/>
          </a:xfrm>
        </p:spPr>
        <p:txBody>
          <a:bodyPr numCol="1"/>
          <a:lstStyle/>
          <a:p>
            <a:pPr marL="0" indent="0" algn="ctr">
              <a:buNone/>
            </a:pPr>
            <a:r>
              <a:rPr lang="en-US" b="1" dirty="0"/>
              <a:t>Hello</a:t>
            </a:r>
          </a:p>
          <a:p>
            <a:pPr marL="0" indent="0" algn="ctr">
              <a:buNone/>
            </a:pPr>
            <a:r>
              <a:rPr lang="en-US" b="1" dirty="0"/>
              <a:t>,</a:t>
            </a:r>
          </a:p>
          <a:p>
            <a:pPr marL="0" indent="0" algn="ctr">
              <a:buNone/>
            </a:pPr>
            <a:r>
              <a:rPr lang="en-US" b="1" dirty="0"/>
              <a:t>how </a:t>
            </a:r>
          </a:p>
          <a:p>
            <a:pPr marL="0" indent="0" algn="ctr">
              <a:buNone/>
            </a:pPr>
            <a:r>
              <a:rPr lang="en-US" b="1" dirty="0"/>
              <a:t>are</a:t>
            </a:r>
          </a:p>
          <a:p>
            <a:pPr marL="0" indent="0" algn="ctr">
              <a:buNone/>
            </a:pPr>
            <a:r>
              <a:rPr lang="en-US" b="1" dirty="0"/>
              <a:t>you</a:t>
            </a:r>
          </a:p>
          <a:p>
            <a:pPr marL="0" indent="0" algn="ctr">
              <a:buNone/>
            </a:pPr>
            <a:r>
              <a:rPr lang="en-US" b="1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4A17-71F9-498E-67CC-7461E1C9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52C891-6E03-9E5B-6202-C29B846BE4A0}"/>
              </a:ext>
            </a:extLst>
          </p:cNvPr>
          <p:cNvSpPr txBox="1">
            <a:spLocks/>
          </p:cNvSpPr>
          <p:nvPr/>
        </p:nvSpPr>
        <p:spPr>
          <a:xfrm>
            <a:off x="8444547" y="2497458"/>
            <a:ext cx="1300798" cy="269366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Ciao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come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stai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DA88E13-801E-4B31-C8A0-944C574B5EB7}"/>
              </a:ext>
            </a:extLst>
          </p:cNvPr>
          <p:cNvSpPr/>
          <p:nvPr/>
        </p:nvSpPr>
        <p:spPr>
          <a:xfrm>
            <a:off x="3927159" y="3661413"/>
            <a:ext cx="723900" cy="36576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1249F0-D42A-1BA0-DD64-7520ACD66F7C}"/>
              </a:ext>
            </a:extLst>
          </p:cNvPr>
          <p:cNvSpPr/>
          <p:nvPr/>
        </p:nvSpPr>
        <p:spPr>
          <a:xfrm>
            <a:off x="7514271" y="3661413"/>
            <a:ext cx="723900" cy="36576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D7E159-4801-5E80-C7AB-3B5641A7C6F4}"/>
              </a:ext>
            </a:extLst>
          </p:cNvPr>
          <p:cNvSpPr/>
          <p:nvPr/>
        </p:nvSpPr>
        <p:spPr>
          <a:xfrm>
            <a:off x="4989195" y="3007995"/>
            <a:ext cx="2186940" cy="17297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835600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wind farm on sunset">
            <a:extLst>
              <a:ext uri="{FF2B5EF4-FFF2-40B4-BE49-F238E27FC236}">
                <a16:creationId xmlns:a16="http://schemas.microsoft.com/office/drawing/2014/main" id="{641FE153-0AD7-C59E-6058-AD066DE33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56" b="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09FA8-94E9-14BD-2BD2-08BA2A8E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6262295" cy="2432125"/>
          </a:xfrm>
          <a:solidFill>
            <a:schemeClr val="tx1">
              <a:lumMod val="75000"/>
              <a:lumOff val="25000"/>
              <a:alpha val="33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 Generation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93F95-F75B-A09D-4658-A8C51469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22F022-211C-4882-844C-086FEA6806A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620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Autoencoders? VAEs?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100" name="Picture 4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90592E7E-BEC9-2E33-B6E2-5EAAC8D6F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20" y="1594270"/>
            <a:ext cx="8366760" cy="476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8374D-9D96-F826-F953-D22D8D7B7D07}"/>
              </a:ext>
            </a:extLst>
          </p:cNvPr>
          <p:cNvSpPr txBox="1"/>
          <p:nvPr/>
        </p:nvSpPr>
        <p:spPr>
          <a:xfrm>
            <a:off x="4828350" y="6033333"/>
            <a:ext cx="253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Dertat, 2017</a:t>
            </a:r>
            <a:endParaRPr lang="en-US" sz="14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3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D7B68-BCB9-D062-61D4-EBCF257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9458163D-0D0A-997B-ECB7-D2542E12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21" y="532773"/>
            <a:ext cx="6891836" cy="5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8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GANs? Diffusion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A diagram of a discriminator&#10;&#10;Description automatically generated">
            <a:extLst>
              <a:ext uri="{FF2B5EF4-FFF2-40B4-BE49-F238E27FC236}">
                <a16:creationId xmlns:a16="http://schemas.microsoft.com/office/drawing/2014/main" id="{4E262C81-8F90-3A59-736A-E230C899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3" y="1531620"/>
            <a:ext cx="5552726" cy="284596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C4407A7-D5A3-64D1-62ED-FDE7B9F32CB5}"/>
              </a:ext>
            </a:extLst>
          </p:cNvPr>
          <p:cNvGrpSpPr/>
          <p:nvPr/>
        </p:nvGrpSpPr>
        <p:grpSpPr>
          <a:xfrm>
            <a:off x="6565644" y="2628899"/>
            <a:ext cx="5029200" cy="3507052"/>
            <a:chOff x="6542784" y="1577339"/>
            <a:chExt cx="5029200" cy="3507052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D5861465-7407-DC4B-EE35-AA0E765DB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636" y="1577339"/>
              <a:ext cx="4571496" cy="3095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EB1D9A-B4F0-050F-7F55-7A72B91F76C9}"/>
                </a:ext>
              </a:extLst>
            </p:cNvPr>
            <p:cNvSpPr txBox="1"/>
            <p:nvPr/>
          </p:nvSpPr>
          <p:spPr>
            <a:xfrm>
              <a:off x="6542784" y="4807392"/>
              <a:ext cx="50292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2">
                      <a:lumMod val="7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By </a:t>
              </a:r>
              <a:r>
                <a:rPr lang="en-US" sz="1200" i="1" dirty="0" err="1">
                  <a:solidFill>
                    <a:schemeClr val="bg2">
                      <a:lumMod val="7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Benlisquare</a:t>
              </a:r>
              <a:r>
                <a:rPr lang="en-US" sz="1200" i="1" dirty="0">
                  <a:solidFill>
                    <a:schemeClr val="bg2">
                      <a:lumMod val="7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- Own work, CC BY-SA 4.0</a:t>
              </a:r>
              <a:endParaRPr lang="en-US" sz="1200" i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F47BDAE-9D55-1D28-5C33-013833F9F525}"/>
              </a:ext>
            </a:extLst>
          </p:cNvPr>
          <p:cNvSpPr txBox="1"/>
          <p:nvPr/>
        </p:nvSpPr>
        <p:spPr>
          <a:xfrm>
            <a:off x="1526854" y="4664660"/>
            <a:ext cx="4186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Above: Flowchart describing the training of a Generative Adversarial Network (GAN)</a:t>
            </a:r>
          </a:p>
          <a:p>
            <a:endParaRPr lang="en-US" sz="1600" dirty="0"/>
          </a:p>
          <a:p>
            <a:r>
              <a:rPr lang="en-US" sz="1600" dirty="0"/>
              <a:t>Right: Illustration of the denoising process underlying diffusion models.</a:t>
            </a:r>
          </a:p>
        </p:txBody>
      </p:sp>
    </p:spTree>
    <p:extLst>
      <p:ext uri="{BB962C8B-B14F-4D97-AF65-F5344CB8AC3E}">
        <p14:creationId xmlns:p14="http://schemas.microsoft.com/office/powerpoint/2010/main" val="188129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4F8A-4E2A-00E5-4F37-BA75B732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Actually… Classification (sort of)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A20DB-4941-15D7-5DEB-801119031C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1863" y="1695450"/>
            <a:ext cx="10328275" cy="45609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Possible value comparison</a:t>
            </a:r>
          </a:p>
          <a:p>
            <a:pPr lvl="1"/>
            <a:r>
              <a:rPr lang="en-US" dirty="0"/>
              <a:t>Pixel intensity (8-bit RGB)</a:t>
            </a:r>
          </a:p>
          <a:p>
            <a:pPr lvl="2"/>
            <a:r>
              <a:rPr lang="en-US" dirty="0"/>
              <a:t>256</a:t>
            </a:r>
            <a:r>
              <a:rPr lang="en-US" baseline="30000" dirty="0"/>
              <a:t>3</a:t>
            </a:r>
            <a:r>
              <a:rPr lang="en-US" dirty="0"/>
              <a:t> = 16,777,216 values</a:t>
            </a:r>
          </a:p>
          <a:p>
            <a:pPr lvl="1"/>
            <a:r>
              <a:rPr lang="en-US" dirty="0"/>
              <a:t>English words</a:t>
            </a:r>
          </a:p>
          <a:p>
            <a:pPr lvl="2"/>
            <a:r>
              <a:rPr lang="en-US" dirty="0"/>
              <a:t>~170,000 (in current use)</a:t>
            </a:r>
          </a:p>
          <a:p>
            <a:pPr lvl="2"/>
            <a:r>
              <a:rPr lang="en-US" dirty="0"/>
              <a:t>Pretty large compared to other languages</a:t>
            </a:r>
          </a:p>
          <a:p>
            <a:r>
              <a:rPr lang="en-US" dirty="0"/>
              <a:t>There are several tricks for reducing vocabulary</a:t>
            </a:r>
          </a:p>
          <a:p>
            <a:pPr lvl="1"/>
            <a:r>
              <a:rPr lang="en-US" dirty="0"/>
              <a:t>Tokenization methods (ex. BPE), lemmatization, etc.</a:t>
            </a:r>
          </a:p>
          <a:p>
            <a:r>
              <a:rPr lang="en-US" dirty="0"/>
              <a:t>Otherwise, use brute force</a:t>
            </a:r>
          </a:p>
          <a:p>
            <a:pPr lvl="1"/>
            <a:r>
              <a:rPr lang="en-US" dirty="0"/>
              <a:t>Big models</a:t>
            </a:r>
          </a:p>
          <a:p>
            <a:pPr lvl="1"/>
            <a:r>
              <a:rPr lang="en-US" dirty="0"/>
              <a:t>Big datasets</a:t>
            </a:r>
          </a:p>
          <a:p>
            <a:pPr lvl="1"/>
            <a:r>
              <a:rPr lang="en-US" dirty="0"/>
              <a:t>Big investment</a:t>
            </a:r>
          </a:p>
          <a:p>
            <a:r>
              <a:rPr lang="en-US" dirty="0"/>
              <a:t>Technically, this is a method of language modeling rather than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D9DC-2A83-7481-F11D-717B3B41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CA6E4-7935-CAF7-6024-2FFCDF4DFE9F}"/>
                  </a:ext>
                </a:extLst>
              </p:cNvPr>
              <p:cNvSpPr txBox="1"/>
              <p:nvPr/>
            </p:nvSpPr>
            <p:spPr>
              <a:xfrm>
                <a:off x="7911201" y="1884230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𝑐𝑖𝑎𝑜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CA6E4-7935-CAF7-6024-2FFCDF4DF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201" y="1884230"/>
                <a:ext cx="2391039" cy="24894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73E54D3-06FF-27AA-7162-8F0D319A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571" y="4833405"/>
            <a:ext cx="4458958" cy="8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56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CE88D3-CA61-F7A8-9E98-6812D87B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2" descr="Large Language Models: A New Moore's Law?">
            <a:extLst>
              <a:ext uri="{FF2B5EF4-FFF2-40B4-BE49-F238E27FC236}">
                <a16:creationId xmlns:a16="http://schemas.microsoft.com/office/drawing/2014/main" id="{2DB73212-A97A-AC7E-340B-BF068CB6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60" y="708660"/>
            <a:ext cx="7849679" cy="506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E33F6-027C-D903-C184-BC1E99D48765}"/>
              </a:ext>
            </a:extLst>
          </p:cNvPr>
          <p:cNvSpPr txBox="1"/>
          <p:nvPr/>
        </p:nvSpPr>
        <p:spPr>
          <a:xfrm>
            <a:off x="4033186" y="5884074"/>
            <a:ext cx="412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Large Language Models: A New Moore’s Law?</a:t>
            </a:r>
          </a:p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Simon, Hugging Face, 2021</a:t>
            </a:r>
          </a:p>
        </p:txBody>
      </p:sp>
    </p:spTree>
    <p:extLst>
      <p:ext uri="{BB962C8B-B14F-4D97-AF65-F5344CB8AC3E}">
        <p14:creationId xmlns:p14="http://schemas.microsoft.com/office/powerpoint/2010/main" val="1441492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FAF9D845-1D7D-4A88-86ED-B45A77144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934F2A62-CB96-44B7-9829-3BEA927D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788595"/>
            <a:ext cx="4014395" cy="3525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spc="-40" dirty="0">
                <a:solidFill>
                  <a:srgbClr val="FFFFFF"/>
                </a:solidFill>
              </a:rPr>
              <a:t>Encoder-Decoders!</a:t>
            </a:r>
          </a:p>
        </p:txBody>
      </p:sp>
      <p:pic>
        <p:nvPicPr>
          <p:cNvPr id="10242" name="Picture 2" descr="The Transformer Model - MachineLearningMastery.com">
            <a:extLst>
              <a:ext uri="{FF2B5EF4-FFF2-40B4-BE49-F238E27FC236}">
                <a16:creationId xmlns:a16="http://schemas.microsoft.com/office/drawing/2014/main" id="{10552F37-62E5-FB2C-D802-C526DFAF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3494" y="218440"/>
            <a:ext cx="4169263" cy="58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58676-B4A7-89B4-F1CA-206034349371}"/>
              </a:ext>
            </a:extLst>
          </p:cNvPr>
          <p:cNvSpPr txBox="1"/>
          <p:nvPr/>
        </p:nvSpPr>
        <p:spPr>
          <a:xfrm>
            <a:off x="7382859" y="6088310"/>
            <a:ext cx="249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Transformer architecture,</a:t>
            </a:r>
          </a:p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Vaswani et al., 2016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5C448A-EE6C-053D-9F71-D152E44572C8}"/>
              </a:ext>
            </a:extLst>
          </p:cNvPr>
          <p:cNvGrpSpPr/>
          <p:nvPr/>
        </p:nvGrpSpPr>
        <p:grpSpPr>
          <a:xfrm>
            <a:off x="1660200" y="3344640"/>
            <a:ext cx="2183400" cy="1086120"/>
            <a:chOff x="1660200" y="3344640"/>
            <a:chExt cx="2183400" cy="10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14:cNvPr>
                <p14:cNvContentPartPr/>
                <p14:nvPr/>
              </p14:nvContentPartPr>
              <p14:xfrm>
                <a:off x="1660200" y="3639840"/>
                <a:ext cx="779040" cy="79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7560" y="3576840"/>
                  <a:ext cx="90468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14:cNvPr>
                <p14:cNvContentPartPr/>
                <p14:nvPr/>
              </p14:nvContentPartPr>
              <p14:xfrm>
                <a:off x="2593680" y="3904080"/>
                <a:ext cx="255960" cy="26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1040" y="3841440"/>
                  <a:ext cx="381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14:cNvPr>
                <p14:cNvContentPartPr/>
                <p14:nvPr/>
              </p14:nvContentPartPr>
              <p14:xfrm>
                <a:off x="3102000" y="3739200"/>
                <a:ext cx="395640" cy="254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9360" y="3676560"/>
                  <a:ext cx="521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14:cNvPr>
                <p14:cNvContentPartPr/>
                <p14:nvPr/>
              </p14:nvContentPartPr>
              <p14:xfrm>
                <a:off x="3839640" y="3788880"/>
                <a:ext cx="3960" cy="73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77000" y="3725880"/>
                  <a:ext cx="129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14:cNvPr>
                <p14:cNvContentPartPr/>
                <p14:nvPr/>
              </p14:nvContentPartPr>
              <p14:xfrm>
                <a:off x="3628680" y="3344640"/>
                <a:ext cx="81720" cy="199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5680" y="3282000"/>
                  <a:ext cx="207360" cy="32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9338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78C2C0-85CB-08C3-088F-9824F42EB99C}"/>
              </a:ext>
            </a:extLst>
          </p:cNvPr>
          <p:cNvGrpSpPr/>
          <p:nvPr/>
        </p:nvGrpSpPr>
        <p:grpSpPr>
          <a:xfrm>
            <a:off x="1002983" y="1454640"/>
            <a:ext cx="5451030" cy="4762080"/>
            <a:chOff x="1912620" y="1594270"/>
            <a:chExt cx="5451030" cy="4762080"/>
          </a:xfrm>
        </p:grpSpPr>
        <p:pic>
          <p:nvPicPr>
            <p:cNvPr id="4100" name="Picture 4" descr="Applied Deep Learning - Part 3: Autoencoders | by Arden Dertat | Towards  Data Science">
              <a:extLst>
                <a:ext uri="{FF2B5EF4-FFF2-40B4-BE49-F238E27FC236}">
                  <a16:creationId xmlns:a16="http://schemas.microsoft.com/office/drawing/2014/main" id="{90592E7E-BEC9-2E33-B6E2-5EAAC8D6F3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25"/>
            <a:stretch/>
          </p:blipFill>
          <p:spPr bwMode="auto">
            <a:xfrm>
              <a:off x="1912620" y="1594270"/>
              <a:ext cx="4290060" cy="4762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8374D-9D96-F826-F953-D22D8D7B7D07}"/>
                </a:ext>
              </a:extLst>
            </p:cNvPr>
            <p:cNvSpPr txBox="1"/>
            <p:nvPr/>
          </p:nvSpPr>
          <p:spPr>
            <a:xfrm>
              <a:off x="4828350" y="6033333"/>
              <a:ext cx="2535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2">
                      <a:lumMod val="75000"/>
                    </a:schemeClr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Dertat, 2</a:t>
              </a:r>
              <a:r>
                <a:rPr lang="en-US" sz="1400" i="1" dirty="0">
                  <a:solidFill>
                    <a:schemeClr val="bg2">
                      <a:lumMod val="75000"/>
                    </a:schemeClr>
                  </a:solidFill>
                </a:rPr>
                <a:t>   </a:t>
              </a:r>
              <a:r>
                <a:rPr lang="en-US" sz="1400" i="1" dirty="0">
                  <a:solidFill>
                    <a:schemeClr val="bg1"/>
                  </a:solidFill>
                </a:rPr>
                <a:t>|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ECE17E-BF4E-C3CE-8A02-82EA3282DB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91157" y="2311365"/>
            <a:ext cx="1335722" cy="3356610"/>
          </a:xfrm>
        </p:spPr>
        <p:txBody>
          <a:bodyPr numCol="1"/>
          <a:lstStyle/>
          <a:p>
            <a:pPr marL="0" indent="0" algn="ctr">
              <a:buNone/>
            </a:pPr>
            <a:r>
              <a:rPr lang="en-US" b="1" dirty="0"/>
              <a:t>Hello</a:t>
            </a:r>
          </a:p>
          <a:p>
            <a:pPr marL="0" indent="0" algn="ctr">
              <a:buNone/>
            </a:pPr>
            <a:r>
              <a:rPr lang="en-US" b="1" dirty="0"/>
              <a:t>,</a:t>
            </a:r>
          </a:p>
          <a:p>
            <a:pPr marL="0" indent="0" algn="ctr">
              <a:buNone/>
            </a:pPr>
            <a:r>
              <a:rPr lang="en-US" b="1" dirty="0"/>
              <a:t>how </a:t>
            </a:r>
          </a:p>
          <a:p>
            <a:pPr marL="0" indent="0" algn="ctr">
              <a:buNone/>
            </a:pPr>
            <a:r>
              <a:rPr lang="en-US" b="1" dirty="0"/>
              <a:t>are</a:t>
            </a:r>
          </a:p>
          <a:p>
            <a:pPr marL="0" indent="0" algn="ctr">
              <a:buNone/>
            </a:pPr>
            <a:r>
              <a:rPr lang="en-US" b="1" dirty="0"/>
              <a:t>you</a:t>
            </a:r>
          </a:p>
          <a:p>
            <a:pPr marL="0" indent="0" algn="ctr">
              <a:buNone/>
            </a:pPr>
            <a:r>
              <a:rPr lang="en-US" b="1" dirty="0"/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5FD6515-7347-C8C9-5F60-9C6A6C2D511C}"/>
                  </a:ext>
                </a:extLst>
              </p14:cNvPr>
              <p14:cNvContentPartPr/>
              <p14:nvPr/>
            </p14:nvContentPartPr>
            <p14:xfrm>
              <a:off x="8717916" y="2195240"/>
              <a:ext cx="575280" cy="494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5FD6515-7347-C8C9-5F60-9C6A6C2D51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4916" y="2132600"/>
                <a:ext cx="700920" cy="619920"/>
              </a:xfrm>
              <a:prstGeom prst="rect">
                <a:avLst/>
              </a:prstGeom>
            </p:spPr>
          </p:pic>
        </mc:Fallback>
      </mc:AlternateContent>
      <p:sp>
        <p:nvSpPr>
          <p:cNvPr id="4166" name="TextBox 4165">
            <a:extLst>
              <a:ext uri="{FF2B5EF4-FFF2-40B4-BE49-F238E27FC236}">
                <a16:creationId xmlns:a16="http://schemas.microsoft.com/office/drawing/2014/main" id="{6CEA26A0-4072-8042-761E-9FAE6F71E1A1}"/>
              </a:ext>
            </a:extLst>
          </p:cNvPr>
          <p:cNvSpPr txBox="1"/>
          <p:nvPr/>
        </p:nvSpPr>
        <p:spPr>
          <a:xfrm>
            <a:off x="5216946" y="3164024"/>
            <a:ext cx="151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Encoded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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4167" name="TextBox 4166">
            <a:extLst>
              <a:ext uri="{FF2B5EF4-FFF2-40B4-BE49-F238E27FC236}">
                <a16:creationId xmlns:a16="http://schemas.microsoft.com/office/drawing/2014/main" id="{E73F1158-CE74-6980-6778-5F462A447EF8}"/>
              </a:ext>
            </a:extLst>
          </p:cNvPr>
          <p:cNvSpPr txBox="1"/>
          <p:nvPr/>
        </p:nvSpPr>
        <p:spPr>
          <a:xfrm>
            <a:off x="7399629" y="1464240"/>
            <a:ext cx="151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Example</a:t>
            </a:r>
          </a:p>
        </p:txBody>
      </p:sp>
      <p:grpSp>
        <p:nvGrpSpPr>
          <p:cNvPr id="4172" name="Group 4171">
            <a:extLst>
              <a:ext uri="{FF2B5EF4-FFF2-40B4-BE49-F238E27FC236}">
                <a16:creationId xmlns:a16="http://schemas.microsoft.com/office/drawing/2014/main" id="{A42C5B4A-E62A-BC1F-9722-52E3622C575E}"/>
              </a:ext>
            </a:extLst>
          </p:cNvPr>
          <p:cNvGrpSpPr/>
          <p:nvPr/>
        </p:nvGrpSpPr>
        <p:grpSpPr>
          <a:xfrm>
            <a:off x="5415727" y="6101520"/>
            <a:ext cx="273240" cy="38160"/>
            <a:chOff x="5621640" y="6147240"/>
            <a:chExt cx="273240" cy="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168" name="Ink 4167">
                  <a:extLst>
                    <a:ext uri="{FF2B5EF4-FFF2-40B4-BE49-F238E27FC236}">
                      <a16:creationId xmlns:a16="http://schemas.microsoft.com/office/drawing/2014/main" id="{7641EF16-D5A8-3C1B-8082-33ED0FBC8F64}"/>
                    </a:ext>
                  </a:extLst>
                </p14:cNvPr>
                <p14:cNvContentPartPr/>
                <p14:nvPr/>
              </p14:nvContentPartPr>
              <p14:xfrm>
                <a:off x="5621640" y="6162000"/>
                <a:ext cx="273240" cy="23400"/>
              </p14:xfrm>
            </p:contentPart>
          </mc:Choice>
          <mc:Fallback xmlns="">
            <p:pic>
              <p:nvPicPr>
                <p:cNvPr id="4168" name="Ink 4167">
                  <a:extLst>
                    <a:ext uri="{FF2B5EF4-FFF2-40B4-BE49-F238E27FC236}">
                      <a16:creationId xmlns:a16="http://schemas.microsoft.com/office/drawing/2014/main" id="{7641EF16-D5A8-3C1B-8082-33ED0FBC8F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04000" y="6054360"/>
                  <a:ext cx="308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169" name="Ink 4168">
                  <a:extLst>
                    <a:ext uri="{FF2B5EF4-FFF2-40B4-BE49-F238E27FC236}">
                      <a16:creationId xmlns:a16="http://schemas.microsoft.com/office/drawing/2014/main" id="{84EF6ADB-877F-3C01-7ADB-07049F825613}"/>
                    </a:ext>
                  </a:extLst>
                </p14:cNvPr>
                <p14:cNvContentPartPr/>
                <p14:nvPr/>
              </p14:nvContentPartPr>
              <p14:xfrm>
                <a:off x="5632440" y="6154080"/>
                <a:ext cx="233640" cy="21600"/>
              </p14:xfrm>
            </p:contentPart>
          </mc:Choice>
          <mc:Fallback xmlns="">
            <p:pic>
              <p:nvPicPr>
                <p:cNvPr id="4169" name="Ink 4168">
                  <a:extLst>
                    <a:ext uri="{FF2B5EF4-FFF2-40B4-BE49-F238E27FC236}">
                      <a16:creationId xmlns:a16="http://schemas.microsoft.com/office/drawing/2014/main" id="{84EF6ADB-877F-3C01-7ADB-07049F8256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4800" y="6046080"/>
                  <a:ext cx="269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4170" name="Ink 4169">
                  <a:extLst>
                    <a:ext uri="{FF2B5EF4-FFF2-40B4-BE49-F238E27FC236}">
                      <a16:creationId xmlns:a16="http://schemas.microsoft.com/office/drawing/2014/main" id="{1C7ECEE6-3E68-F9AE-9158-47E41BAC019F}"/>
                    </a:ext>
                  </a:extLst>
                </p14:cNvPr>
                <p14:cNvContentPartPr/>
                <p14:nvPr/>
              </p14:nvContentPartPr>
              <p14:xfrm>
                <a:off x="5636040" y="6147240"/>
                <a:ext cx="230040" cy="34920"/>
              </p14:xfrm>
            </p:contentPart>
          </mc:Choice>
          <mc:Fallback xmlns="">
            <p:pic>
              <p:nvPicPr>
                <p:cNvPr id="4170" name="Ink 4169">
                  <a:extLst>
                    <a:ext uri="{FF2B5EF4-FFF2-40B4-BE49-F238E27FC236}">
                      <a16:creationId xmlns:a16="http://schemas.microsoft.com/office/drawing/2014/main" id="{1C7ECEE6-3E68-F9AE-9158-47E41BAC01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18040" y="6039240"/>
                  <a:ext cx="265680" cy="25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171" name="Ink 4170">
                <a:extLst>
                  <a:ext uri="{FF2B5EF4-FFF2-40B4-BE49-F238E27FC236}">
                    <a16:creationId xmlns:a16="http://schemas.microsoft.com/office/drawing/2014/main" id="{BAC2F480-5998-2DDA-0BA6-6014A354014C}"/>
                  </a:ext>
                </a:extLst>
              </p14:cNvPr>
              <p14:cNvContentPartPr/>
              <p14:nvPr/>
            </p14:nvContentPartPr>
            <p14:xfrm>
              <a:off x="6054727" y="4574400"/>
              <a:ext cx="254160" cy="668880"/>
            </p14:xfrm>
          </p:contentPart>
        </mc:Choice>
        <mc:Fallback xmlns="">
          <p:pic>
            <p:nvPicPr>
              <p:cNvPr id="4171" name="Ink 4170">
                <a:extLst>
                  <a:ext uri="{FF2B5EF4-FFF2-40B4-BE49-F238E27FC236}">
                    <a16:creationId xmlns:a16="http://schemas.microsoft.com/office/drawing/2014/main" id="{BAC2F480-5998-2DDA-0BA6-6014A35401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6727" y="4466400"/>
                <a:ext cx="289800" cy="88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8" name="Group 4177">
            <a:extLst>
              <a:ext uri="{FF2B5EF4-FFF2-40B4-BE49-F238E27FC236}">
                <a16:creationId xmlns:a16="http://schemas.microsoft.com/office/drawing/2014/main" id="{2AF21025-427B-966B-C6EF-93B52D5A4246}"/>
              </a:ext>
            </a:extLst>
          </p:cNvPr>
          <p:cNvGrpSpPr/>
          <p:nvPr/>
        </p:nvGrpSpPr>
        <p:grpSpPr>
          <a:xfrm>
            <a:off x="5430487" y="5977680"/>
            <a:ext cx="363240" cy="152280"/>
            <a:chOff x="5636400" y="6023400"/>
            <a:chExt cx="36324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174" name="Ink 4173">
                  <a:extLst>
                    <a:ext uri="{FF2B5EF4-FFF2-40B4-BE49-F238E27FC236}">
                      <a16:creationId xmlns:a16="http://schemas.microsoft.com/office/drawing/2014/main" id="{5D976906-D221-37F0-6623-8CB3E0D3DD66}"/>
                    </a:ext>
                  </a:extLst>
                </p14:cNvPr>
                <p14:cNvContentPartPr/>
                <p14:nvPr/>
              </p14:nvContentPartPr>
              <p14:xfrm>
                <a:off x="5636400" y="6169200"/>
                <a:ext cx="338400" cy="6480"/>
              </p14:xfrm>
            </p:contentPart>
          </mc:Choice>
          <mc:Fallback xmlns="">
            <p:pic>
              <p:nvPicPr>
                <p:cNvPr id="4174" name="Ink 4173">
                  <a:extLst>
                    <a:ext uri="{FF2B5EF4-FFF2-40B4-BE49-F238E27FC236}">
                      <a16:creationId xmlns:a16="http://schemas.microsoft.com/office/drawing/2014/main" id="{5D976906-D221-37F0-6623-8CB3E0D3DD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18760" y="6151200"/>
                  <a:ext cx="374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175" name="Ink 4174">
                  <a:extLst>
                    <a:ext uri="{FF2B5EF4-FFF2-40B4-BE49-F238E27FC236}">
                      <a16:creationId xmlns:a16="http://schemas.microsoft.com/office/drawing/2014/main" id="{DBFE722B-FEA3-8D3B-B9C7-D3E68689DCBC}"/>
                    </a:ext>
                  </a:extLst>
                </p14:cNvPr>
                <p14:cNvContentPartPr/>
                <p14:nvPr/>
              </p14:nvContentPartPr>
              <p14:xfrm>
                <a:off x="5670960" y="6023400"/>
                <a:ext cx="78120" cy="120600"/>
              </p14:xfrm>
            </p:contentPart>
          </mc:Choice>
          <mc:Fallback xmlns="">
            <p:pic>
              <p:nvPicPr>
                <p:cNvPr id="4175" name="Ink 4174">
                  <a:extLst>
                    <a:ext uri="{FF2B5EF4-FFF2-40B4-BE49-F238E27FC236}">
                      <a16:creationId xmlns:a16="http://schemas.microsoft.com/office/drawing/2014/main" id="{DBFE722B-FEA3-8D3B-B9C7-D3E68689DC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53320" y="6005760"/>
                  <a:ext cx="113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76" name="Ink 4175">
                  <a:extLst>
                    <a:ext uri="{FF2B5EF4-FFF2-40B4-BE49-F238E27FC236}">
                      <a16:creationId xmlns:a16="http://schemas.microsoft.com/office/drawing/2014/main" id="{7F29F6D0-72D3-D098-7D08-0B0A17404974}"/>
                    </a:ext>
                  </a:extLst>
                </p14:cNvPr>
                <p14:cNvContentPartPr/>
                <p14:nvPr/>
              </p14:nvContentPartPr>
              <p14:xfrm>
                <a:off x="5837280" y="6024840"/>
                <a:ext cx="3960" cy="127440"/>
              </p14:xfrm>
            </p:contentPart>
          </mc:Choice>
          <mc:Fallback xmlns="">
            <p:pic>
              <p:nvPicPr>
                <p:cNvPr id="4176" name="Ink 4175">
                  <a:extLst>
                    <a:ext uri="{FF2B5EF4-FFF2-40B4-BE49-F238E27FC236}">
                      <a16:creationId xmlns:a16="http://schemas.microsoft.com/office/drawing/2014/main" id="{7F29F6D0-72D3-D098-7D08-0B0A174049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19280" y="6006840"/>
                  <a:ext cx="39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77" name="Ink 4176">
                  <a:extLst>
                    <a:ext uri="{FF2B5EF4-FFF2-40B4-BE49-F238E27FC236}">
                      <a16:creationId xmlns:a16="http://schemas.microsoft.com/office/drawing/2014/main" id="{39391A9F-2B61-3A7C-B366-ACCFA6DA1A44}"/>
                    </a:ext>
                  </a:extLst>
                </p14:cNvPr>
                <p14:cNvContentPartPr/>
                <p14:nvPr/>
              </p14:nvContentPartPr>
              <p14:xfrm>
                <a:off x="5858880" y="6024840"/>
                <a:ext cx="140760" cy="111240"/>
              </p14:xfrm>
            </p:contentPart>
          </mc:Choice>
          <mc:Fallback xmlns="">
            <p:pic>
              <p:nvPicPr>
                <p:cNvPr id="4177" name="Ink 4176">
                  <a:extLst>
                    <a:ext uri="{FF2B5EF4-FFF2-40B4-BE49-F238E27FC236}">
                      <a16:creationId xmlns:a16="http://schemas.microsoft.com/office/drawing/2014/main" id="{39391A9F-2B61-3A7C-B366-ACCFA6DA1A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41240" y="6006840"/>
                  <a:ext cx="1764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2" name="Group 4191">
            <a:extLst>
              <a:ext uri="{FF2B5EF4-FFF2-40B4-BE49-F238E27FC236}">
                <a16:creationId xmlns:a16="http://schemas.microsoft.com/office/drawing/2014/main" id="{7D393FF0-A9DB-961B-D120-448344AC8AA1}"/>
              </a:ext>
            </a:extLst>
          </p:cNvPr>
          <p:cNvGrpSpPr/>
          <p:nvPr/>
        </p:nvGrpSpPr>
        <p:grpSpPr>
          <a:xfrm>
            <a:off x="5284327" y="2404680"/>
            <a:ext cx="403920" cy="214560"/>
            <a:chOff x="5490240" y="2450400"/>
            <a:chExt cx="40392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80" name="Ink 4179">
                  <a:extLst>
                    <a:ext uri="{FF2B5EF4-FFF2-40B4-BE49-F238E27FC236}">
                      <a16:creationId xmlns:a16="http://schemas.microsoft.com/office/drawing/2014/main" id="{50A2B7A0-0630-0AF4-FA25-2844EED9097C}"/>
                    </a:ext>
                  </a:extLst>
                </p14:cNvPr>
                <p14:cNvContentPartPr/>
                <p14:nvPr/>
              </p14:nvContentPartPr>
              <p14:xfrm>
                <a:off x="5490240" y="2545800"/>
                <a:ext cx="107640" cy="119160"/>
              </p14:xfrm>
            </p:contentPart>
          </mc:Choice>
          <mc:Fallback xmlns="">
            <p:pic>
              <p:nvPicPr>
                <p:cNvPr id="4180" name="Ink 4179">
                  <a:extLst>
                    <a:ext uri="{FF2B5EF4-FFF2-40B4-BE49-F238E27FC236}">
                      <a16:creationId xmlns:a16="http://schemas.microsoft.com/office/drawing/2014/main" id="{50A2B7A0-0630-0AF4-FA25-2844EED909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72600" y="2527800"/>
                  <a:ext cx="143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81" name="Ink 4180">
                  <a:extLst>
                    <a:ext uri="{FF2B5EF4-FFF2-40B4-BE49-F238E27FC236}">
                      <a16:creationId xmlns:a16="http://schemas.microsoft.com/office/drawing/2014/main" id="{8D6CDA53-6D95-8695-819C-F5C4D08992D0}"/>
                    </a:ext>
                  </a:extLst>
                </p14:cNvPr>
                <p14:cNvContentPartPr/>
                <p14:nvPr/>
              </p14:nvContentPartPr>
              <p14:xfrm>
                <a:off x="5734320" y="2576040"/>
                <a:ext cx="104760" cy="84960"/>
              </p14:xfrm>
            </p:contentPart>
          </mc:Choice>
          <mc:Fallback xmlns="">
            <p:pic>
              <p:nvPicPr>
                <p:cNvPr id="4181" name="Ink 4180">
                  <a:extLst>
                    <a:ext uri="{FF2B5EF4-FFF2-40B4-BE49-F238E27FC236}">
                      <a16:creationId xmlns:a16="http://schemas.microsoft.com/office/drawing/2014/main" id="{8D6CDA53-6D95-8695-819C-F5C4D08992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16320" y="2558040"/>
                  <a:ext cx="140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90" name="Ink 4189">
                  <a:extLst>
                    <a:ext uri="{FF2B5EF4-FFF2-40B4-BE49-F238E27FC236}">
                      <a16:creationId xmlns:a16="http://schemas.microsoft.com/office/drawing/2014/main" id="{0E04DE06-BDAD-A997-9653-35F358621F22}"/>
                    </a:ext>
                  </a:extLst>
                </p14:cNvPr>
                <p14:cNvContentPartPr/>
                <p14:nvPr/>
              </p14:nvContentPartPr>
              <p14:xfrm>
                <a:off x="5787600" y="2450400"/>
                <a:ext cx="46080" cy="69480"/>
              </p14:xfrm>
            </p:contentPart>
          </mc:Choice>
          <mc:Fallback xmlns="">
            <p:pic>
              <p:nvPicPr>
                <p:cNvPr id="4190" name="Ink 4189">
                  <a:extLst>
                    <a:ext uri="{FF2B5EF4-FFF2-40B4-BE49-F238E27FC236}">
                      <a16:creationId xmlns:a16="http://schemas.microsoft.com/office/drawing/2014/main" id="{0E04DE06-BDAD-A997-9653-35F358621F2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69960" y="2432400"/>
                  <a:ext cx="81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91" name="Ink 4190">
                  <a:extLst>
                    <a:ext uri="{FF2B5EF4-FFF2-40B4-BE49-F238E27FC236}">
                      <a16:creationId xmlns:a16="http://schemas.microsoft.com/office/drawing/2014/main" id="{5816B722-056D-029E-9877-487EAA863BEC}"/>
                    </a:ext>
                  </a:extLst>
                </p14:cNvPr>
                <p14:cNvContentPartPr/>
                <p14:nvPr/>
              </p14:nvContentPartPr>
              <p14:xfrm>
                <a:off x="5833680" y="2479200"/>
                <a:ext cx="60480" cy="74160"/>
              </p14:xfrm>
            </p:contentPart>
          </mc:Choice>
          <mc:Fallback xmlns="">
            <p:pic>
              <p:nvPicPr>
                <p:cNvPr id="4191" name="Ink 4190">
                  <a:extLst>
                    <a:ext uri="{FF2B5EF4-FFF2-40B4-BE49-F238E27FC236}">
                      <a16:creationId xmlns:a16="http://schemas.microsoft.com/office/drawing/2014/main" id="{5816B722-056D-029E-9877-487EAA863B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15680" y="2461200"/>
                  <a:ext cx="961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9" name="Group 4228">
            <a:extLst>
              <a:ext uri="{FF2B5EF4-FFF2-40B4-BE49-F238E27FC236}">
                <a16:creationId xmlns:a16="http://schemas.microsoft.com/office/drawing/2014/main" id="{BE3D3CE5-99ED-FC43-B4F9-2DAEB2B2588B}"/>
              </a:ext>
            </a:extLst>
          </p:cNvPr>
          <p:cNvGrpSpPr/>
          <p:nvPr/>
        </p:nvGrpSpPr>
        <p:grpSpPr>
          <a:xfrm>
            <a:off x="7839516" y="1722150"/>
            <a:ext cx="2522684" cy="4278650"/>
            <a:chOff x="8233636" y="1754880"/>
            <a:chExt cx="2522684" cy="42786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A660B9F-A25C-A3E3-FE27-04A6EA24CEC4}"/>
                    </a:ext>
                  </a:extLst>
                </p14:cNvPr>
                <p14:cNvContentPartPr/>
                <p14:nvPr/>
              </p14:nvContentPartPr>
              <p14:xfrm>
                <a:off x="9108076" y="2991530"/>
                <a:ext cx="536760" cy="357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A660B9F-A25C-A3E3-FE27-04A6EA24CE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45436" y="2928530"/>
                  <a:ext cx="66240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8104EE-9194-192A-29FC-C75B0A8BBE0A}"/>
                    </a:ext>
                  </a:extLst>
                </p14:cNvPr>
                <p14:cNvContentPartPr/>
                <p14:nvPr/>
              </p14:nvContentPartPr>
              <p14:xfrm>
                <a:off x="9167836" y="3550610"/>
                <a:ext cx="414720" cy="404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8104EE-9194-192A-29FC-C75B0A8BBE0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05196" y="3487610"/>
                  <a:ext cx="54036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08D5B83-379B-DFFE-EA69-F59487891E05}"/>
                    </a:ext>
                  </a:extLst>
                </p14:cNvPr>
                <p14:cNvContentPartPr/>
                <p14:nvPr/>
              </p14:nvContentPartPr>
              <p14:xfrm>
                <a:off x="9168556" y="4160810"/>
                <a:ext cx="512280" cy="41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08D5B83-379B-DFFE-EA69-F59487891E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05916" y="4097810"/>
                  <a:ext cx="6379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8B34B1-8907-0D9A-1938-D41618596B05}"/>
                    </a:ext>
                  </a:extLst>
                </p14:cNvPr>
                <p14:cNvContentPartPr/>
                <p14:nvPr/>
              </p14:nvContentPartPr>
              <p14:xfrm>
                <a:off x="9267196" y="5440970"/>
                <a:ext cx="589680" cy="592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8B34B1-8907-0D9A-1938-D41618596B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04196" y="5378330"/>
                  <a:ext cx="71532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3DE8205-0423-9593-2A5F-E21291D4DA80}"/>
                    </a:ext>
                  </a:extLst>
                </p14:cNvPr>
                <p14:cNvContentPartPr/>
                <p14:nvPr/>
              </p14:nvContentPartPr>
              <p14:xfrm>
                <a:off x="8508676" y="2450810"/>
                <a:ext cx="645480" cy="111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3DE8205-0423-9593-2A5F-E21291D4DA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46036" y="2388170"/>
                  <a:ext cx="771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613CBB-05A8-B7BD-9E68-ED00982AAC1A}"/>
                    </a:ext>
                  </a:extLst>
                </p14:cNvPr>
                <p14:cNvContentPartPr/>
                <p14:nvPr/>
              </p14:nvContentPartPr>
              <p14:xfrm>
                <a:off x="9712156" y="2365490"/>
                <a:ext cx="607320" cy="3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613CBB-05A8-B7BD-9E68-ED00982AAC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49516" y="2302490"/>
                  <a:ext cx="732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E24B6D-2C09-7237-56D8-818C3049C15E}"/>
                    </a:ext>
                  </a:extLst>
                </p14:cNvPr>
                <p14:cNvContentPartPr/>
                <p14:nvPr/>
              </p14:nvContentPartPr>
              <p14:xfrm>
                <a:off x="10114636" y="2259290"/>
                <a:ext cx="216000" cy="243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E24B6D-2C09-7237-56D8-818C3049C1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51636" y="2196290"/>
                  <a:ext cx="341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EAD5E3-947A-32E6-002D-34BD87A9269E}"/>
                    </a:ext>
                  </a:extLst>
                </p14:cNvPr>
                <p14:cNvContentPartPr/>
                <p14:nvPr/>
              </p14:nvContentPartPr>
              <p14:xfrm>
                <a:off x="8491036" y="2506250"/>
                <a:ext cx="688680" cy="673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EAD5E3-947A-32E6-002D-34BD87A926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28396" y="2443610"/>
                  <a:ext cx="81432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9AA4A21-997D-345B-63EB-40E4F8853E80}"/>
                    </a:ext>
                  </a:extLst>
                </p14:cNvPr>
                <p14:cNvContentPartPr/>
                <p14:nvPr/>
              </p14:nvContentPartPr>
              <p14:xfrm>
                <a:off x="8466556" y="2487170"/>
                <a:ext cx="702720" cy="123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9AA4A21-997D-345B-63EB-40E4F8853E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03556" y="2424170"/>
                  <a:ext cx="828360" cy="13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6031B415-715C-78AC-FAAF-CF440B430601}"/>
                    </a:ext>
                  </a:extLst>
                </p14:cNvPr>
                <p14:cNvContentPartPr/>
                <p14:nvPr/>
              </p14:nvContentPartPr>
              <p14:xfrm>
                <a:off x="8392396" y="2602730"/>
                <a:ext cx="766440" cy="158544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6031B415-715C-78AC-FAAF-CF440B4306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29396" y="2540090"/>
                  <a:ext cx="892080" cy="17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13681612-BE35-50BA-2E66-4B28C8D3AE63}"/>
                    </a:ext>
                  </a:extLst>
                </p14:cNvPr>
                <p14:cNvContentPartPr/>
                <p14:nvPr/>
              </p14:nvContentPartPr>
              <p14:xfrm>
                <a:off x="8328676" y="3025370"/>
                <a:ext cx="674280" cy="173016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13681612-BE35-50BA-2E66-4B28C8D3AE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66036" y="2962370"/>
                  <a:ext cx="799920" cy="18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214911EC-C882-9B3A-9A50-C2B5DF49BD31}"/>
                    </a:ext>
                  </a:extLst>
                </p14:cNvPr>
                <p14:cNvContentPartPr/>
                <p14:nvPr/>
              </p14:nvContentPartPr>
              <p14:xfrm>
                <a:off x="8233636" y="2695970"/>
                <a:ext cx="892440" cy="258588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214911EC-C882-9B3A-9A50-C2B5DF49BD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70636" y="2632970"/>
                  <a:ext cx="1018080" cy="27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53" name="Ink 4152">
                  <a:extLst>
                    <a:ext uri="{FF2B5EF4-FFF2-40B4-BE49-F238E27FC236}">
                      <a16:creationId xmlns:a16="http://schemas.microsoft.com/office/drawing/2014/main" id="{CA5222B8-6647-C9DD-A4E4-7DE9007B85B8}"/>
                    </a:ext>
                  </a:extLst>
                </p14:cNvPr>
                <p14:cNvContentPartPr/>
                <p14:nvPr/>
              </p14:nvContentPartPr>
              <p14:xfrm>
                <a:off x="9678556" y="3195890"/>
                <a:ext cx="568440" cy="54720"/>
              </p14:xfrm>
            </p:contentPart>
          </mc:Choice>
          <mc:Fallback xmlns="">
            <p:pic>
              <p:nvPicPr>
                <p:cNvPr id="4153" name="Ink 4152">
                  <a:extLst>
                    <a:ext uri="{FF2B5EF4-FFF2-40B4-BE49-F238E27FC236}">
                      <a16:creationId xmlns:a16="http://schemas.microsoft.com/office/drawing/2014/main" id="{CA5222B8-6647-C9DD-A4E4-7DE9007B85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15556" y="3133250"/>
                  <a:ext cx="694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54" name="Ink 4153">
                  <a:extLst>
                    <a:ext uri="{FF2B5EF4-FFF2-40B4-BE49-F238E27FC236}">
                      <a16:creationId xmlns:a16="http://schemas.microsoft.com/office/drawing/2014/main" id="{01F8CCF9-D3A9-5364-16EB-49B7B01E0C73}"/>
                    </a:ext>
                  </a:extLst>
                </p14:cNvPr>
                <p14:cNvContentPartPr/>
                <p14:nvPr/>
              </p14:nvContentPartPr>
              <p14:xfrm>
                <a:off x="10182556" y="3128930"/>
                <a:ext cx="185400" cy="216000"/>
              </p14:xfrm>
            </p:contentPart>
          </mc:Choice>
          <mc:Fallback xmlns="">
            <p:pic>
              <p:nvPicPr>
                <p:cNvPr id="4154" name="Ink 4153">
                  <a:extLst>
                    <a:ext uri="{FF2B5EF4-FFF2-40B4-BE49-F238E27FC236}">
                      <a16:creationId xmlns:a16="http://schemas.microsoft.com/office/drawing/2014/main" id="{01F8CCF9-D3A9-5364-16EB-49B7B01E0C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19916" y="3065930"/>
                  <a:ext cx="3110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55" name="Ink 4154">
                  <a:extLst>
                    <a:ext uri="{FF2B5EF4-FFF2-40B4-BE49-F238E27FC236}">
                      <a16:creationId xmlns:a16="http://schemas.microsoft.com/office/drawing/2014/main" id="{88F8F744-1F53-DC36-6FB7-95242F973751}"/>
                    </a:ext>
                  </a:extLst>
                </p14:cNvPr>
                <p14:cNvContentPartPr/>
                <p14:nvPr/>
              </p14:nvContentPartPr>
              <p14:xfrm>
                <a:off x="9622396" y="3826610"/>
                <a:ext cx="606960" cy="42840"/>
              </p14:xfrm>
            </p:contentPart>
          </mc:Choice>
          <mc:Fallback xmlns="">
            <p:pic>
              <p:nvPicPr>
                <p:cNvPr id="4155" name="Ink 4154">
                  <a:extLst>
                    <a:ext uri="{FF2B5EF4-FFF2-40B4-BE49-F238E27FC236}">
                      <a16:creationId xmlns:a16="http://schemas.microsoft.com/office/drawing/2014/main" id="{88F8F744-1F53-DC36-6FB7-95242F9737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59756" y="3763610"/>
                  <a:ext cx="732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56" name="Ink 4155">
                  <a:extLst>
                    <a:ext uri="{FF2B5EF4-FFF2-40B4-BE49-F238E27FC236}">
                      <a16:creationId xmlns:a16="http://schemas.microsoft.com/office/drawing/2014/main" id="{0C67E413-9212-FC16-25DD-B018A1CAABBE}"/>
                    </a:ext>
                  </a:extLst>
                </p14:cNvPr>
                <p14:cNvContentPartPr/>
                <p14:nvPr/>
              </p14:nvContentPartPr>
              <p14:xfrm>
                <a:off x="10193716" y="3749210"/>
                <a:ext cx="211320" cy="155160"/>
              </p14:xfrm>
            </p:contentPart>
          </mc:Choice>
          <mc:Fallback xmlns="">
            <p:pic>
              <p:nvPicPr>
                <p:cNvPr id="4156" name="Ink 4155">
                  <a:extLst>
                    <a:ext uri="{FF2B5EF4-FFF2-40B4-BE49-F238E27FC236}">
                      <a16:creationId xmlns:a16="http://schemas.microsoft.com/office/drawing/2014/main" id="{0C67E413-9212-FC16-25DD-B018A1CAAB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31076" y="3686570"/>
                  <a:ext cx="336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57" name="Ink 4156">
                  <a:extLst>
                    <a:ext uri="{FF2B5EF4-FFF2-40B4-BE49-F238E27FC236}">
                      <a16:creationId xmlns:a16="http://schemas.microsoft.com/office/drawing/2014/main" id="{A3F7AAAA-7232-79C5-29A3-31EEE4C063F4}"/>
                    </a:ext>
                  </a:extLst>
                </p14:cNvPr>
                <p14:cNvContentPartPr/>
                <p14:nvPr/>
              </p14:nvContentPartPr>
              <p14:xfrm>
                <a:off x="9688996" y="4347530"/>
                <a:ext cx="706320" cy="51120"/>
              </p14:xfrm>
            </p:contentPart>
          </mc:Choice>
          <mc:Fallback xmlns="">
            <p:pic>
              <p:nvPicPr>
                <p:cNvPr id="4157" name="Ink 4156">
                  <a:extLst>
                    <a:ext uri="{FF2B5EF4-FFF2-40B4-BE49-F238E27FC236}">
                      <a16:creationId xmlns:a16="http://schemas.microsoft.com/office/drawing/2014/main" id="{A3F7AAAA-7232-79C5-29A3-31EEE4C063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26356" y="4284530"/>
                  <a:ext cx="831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58" name="Ink 4157">
                  <a:extLst>
                    <a:ext uri="{FF2B5EF4-FFF2-40B4-BE49-F238E27FC236}">
                      <a16:creationId xmlns:a16="http://schemas.microsoft.com/office/drawing/2014/main" id="{06167E7D-B724-F3EA-CB0E-60B1F92D902A}"/>
                    </a:ext>
                  </a:extLst>
                </p14:cNvPr>
                <p14:cNvContentPartPr/>
                <p14:nvPr/>
              </p14:nvContentPartPr>
              <p14:xfrm>
                <a:off x="10316836" y="4282730"/>
                <a:ext cx="184680" cy="186480"/>
              </p14:xfrm>
            </p:contentPart>
          </mc:Choice>
          <mc:Fallback xmlns="">
            <p:pic>
              <p:nvPicPr>
                <p:cNvPr id="4158" name="Ink 4157">
                  <a:extLst>
                    <a:ext uri="{FF2B5EF4-FFF2-40B4-BE49-F238E27FC236}">
                      <a16:creationId xmlns:a16="http://schemas.microsoft.com/office/drawing/2014/main" id="{06167E7D-B724-F3EA-CB0E-60B1F92D90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54196" y="4220090"/>
                  <a:ext cx="310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61" name="Ink 4160">
                  <a:extLst>
                    <a:ext uri="{FF2B5EF4-FFF2-40B4-BE49-F238E27FC236}">
                      <a16:creationId xmlns:a16="http://schemas.microsoft.com/office/drawing/2014/main" id="{5F219BCC-53F1-0A92-48A4-6B71B62ADB20}"/>
                    </a:ext>
                  </a:extLst>
                </p14:cNvPr>
                <p14:cNvContentPartPr/>
                <p14:nvPr/>
              </p14:nvContentPartPr>
              <p14:xfrm>
                <a:off x="10328356" y="4298930"/>
                <a:ext cx="159480" cy="136800"/>
              </p14:xfrm>
            </p:contentPart>
          </mc:Choice>
          <mc:Fallback xmlns="">
            <p:pic>
              <p:nvPicPr>
                <p:cNvPr id="4161" name="Ink 4160">
                  <a:extLst>
                    <a:ext uri="{FF2B5EF4-FFF2-40B4-BE49-F238E27FC236}">
                      <a16:creationId xmlns:a16="http://schemas.microsoft.com/office/drawing/2014/main" id="{5F219BCC-53F1-0A92-48A4-6B71B62ADB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65716" y="4236290"/>
                  <a:ext cx="285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63" name="Ink 4162">
                  <a:extLst>
                    <a:ext uri="{FF2B5EF4-FFF2-40B4-BE49-F238E27FC236}">
                      <a16:creationId xmlns:a16="http://schemas.microsoft.com/office/drawing/2014/main" id="{1474AF38-9C6C-B0A8-0331-693BA2A5208C}"/>
                    </a:ext>
                  </a:extLst>
                </p14:cNvPr>
                <p14:cNvContentPartPr/>
                <p14:nvPr/>
              </p14:nvContentPartPr>
              <p14:xfrm>
                <a:off x="9900676" y="5792210"/>
                <a:ext cx="603720" cy="22320"/>
              </p14:xfrm>
            </p:contentPart>
          </mc:Choice>
          <mc:Fallback xmlns="">
            <p:pic>
              <p:nvPicPr>
                <p:cNvPr id="4163" name="Ink 4162">
                  <a:extLst>
                    <a:ext uri="{FF2B5EF4-FFF2-40B4-BE49-F238E27FC236}">
                      <a16:creationId xmlns:a16="http://schemas.microsoft.com/office/drawing/2014/main" id="{1474AF38-9C6C-B0A8-0331-693BA2A520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38036" y="5729570"/>
                  <a:ext cx="729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64" name="Ink 4163">
                  <a:extLst>
                    <a:ext uri="{FF2B5EF4-FFF2-40B4-BE49-F238E27FC236}">
                      <a16:creationId xmlns:a16="http://schemas.microsoft.com/office/drawing/2014/main" id="{D73D97AB-6693-7A9A-3D0E-ACC0E0B1A047}"/>
                    </a:ext>
                  </a:extLst>
                </p14:cNvPr>
                <p14:cNvContentPartPr/>
                <p14:nvPr/>
              </p14:nvContentPartPr>
              <p14:xfrm>
                <a:off x="10387756" y="5665130"/>
                <a:ext cx="174960" cy="338760"/>
              </p14:xfrm>
            </p:contentPart>
          </mc:Choice>
          <mc:Fallback xmlns="">
            <p:pic>
              <p:nvPicPr>
                <p:cNvPr id="4164" name="Ink 4163">
                  <a:extLst>
                    <a:ext uri="{FF2B5EF4-FFF2-40B4-BE49-F238E27FC236}">
                      <a16:creationId xmlns:a16="http://schemas.microsoft.com/office/drawing/2014/main" id="{D73D97AB-6693-7A9A-3D0E-ACC0E0B1A04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25116" y="5602490"/>
                  <a:ext cx="3006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93" name="Ink 4192">
                  <a:extLst>
                    <a:ext uri="{FF2B5EF4-FFF2-40B4-BE49-F238E27FC236}">
                      <a16:creationId xmlns:a16="http://schemas.microsoft.com/office/drawing/2014/main" id="{BFD65236-15BB-5006-20B2-8C7638663019}"/>
                    </a:ext>
                  </a:extLst>
                </p14:cNvPr>
                <p14:cNvContentPartPr/>
                <p14:nvPr/>
              </p14:nvContentPartPr>
              <p14:xfrm>
                <a:off x="8484000" y="2415480"/>
                <a:ext cx="360" cy="360"/>
              </p14:xfrm>
            </p:contentPart>
          </mc:Choice>
          <mc:Fallback xmlns="">
            <p:pic>
              <p:nvPicPr>
                <p:cNvPr id="4193" name="Ink 4192">
                  <a:extLst>
                    <a:ext uri="{FF2B5EF4-FFF2-40B4-BE49-F238E27FC236}">
                      <a16:creationId xmlns:a16="http://schemas.microsoft.com/office/drawing/2014/main" id="{BFD65236-15BB-5006-20B2-8C76386630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21000" y="235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94" name="Ink 4193">
                  <a:extLst>
                    <a:ext uri="{FF2B5EF4-FFF2-40B4-BE49-F238E27FC236}">
                      <a16:creationId xmlns:a16="http://schemas.microsoft.com/office/drawing/2014/main" id="{20A5EF8C-C05E-35F7-6E92-E34401826DD0}"/>
                    </a:ext>
                  </a:extLst>
                </p14:cNvPr>
                <p14:cNvContentPartPr/>
                <p14:nvPr/>
              </p14:nvContentPartPr>
              <p14:xfrm>
                <a:off x="8482200" y="2364720"/>
                <a:ext cx="58680" cy="122400"/>
              </p14:xfrm>
            </p:contentPart>
          </mc:Choice>
          <mc:Fallback xmlns="">
            <p:pic>
              <p:nvPicPr>
                <p:cNvPr id="4194" name="Ink 4193">
                  <a:extLst>
                    <a:ext uri="{FF2B5EF4-FFF2-40B4-BE49-F238E27FC236}">
                      <a16:creationId xmlns:a16="http://schemas.microsoft.com/office/drawing/2014/main" id="{20A5EF8C-C05E-35F7-6E92-E34401826D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19200" y="2302080"/>
                  <a:ext cx="184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95" name="Ink 4194">
                  <a:extLst>
                    <a:ext uri="{FF2B5EF4-FFF2-40B4-BE49-F238E27FC236}">
                      <a16:creationId xmlns:a16="http://schemas.microsoft.com/office/drawing/2014/main" id="{9EC1A7DE-9500-05BB-3781-03938F272445}"/>
                    </a:ext>
                  </a:extLst>
                </p14:cNvPr>
                <p14:cNvContentPartPr/>
                <p14:nvPr/>
              </p14:nvContentPartPr>
              <p14:xfrm>
                <a:off x="8476800" y="2465160"/>
                <a:ext cx="87840" cy="17640"/>
              </p14:xfrm>
            </p:contentPart>
          </mc:Choice>
          <mc:Fallback xmlns="">
            <p:pic>
              <p:nvPicPr>
                <p:cNvPr id="4195" name="Ink 4194">
                  <a:extLst>
                    <a:ext uri="{FF2B5EF4-FFF2-40B4-BE49-F238E27FC236}">
                      <a16:creationId xmlns:a16="http://schemas.microsoft.com/office/drawing/2014/main" id="{9EC1A7DE-9500-05BB-3781-03938F2724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14160" y="2402520"/>
                  <a:ext cx="213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97" name="Ink 4196">
                  <a:extLst>
                    <a:ext uri="{FF2B5EF4-FFF2-40B4-BE49-F238E27FC236}">
                      <a16:creationId xmlns:a16="http://schemas.microsoft.com/office/drawing/2014/main" id="{00260C05-1DDD-3C5C-FE50-9C4682D7BF7F}"/>
                    </a:ext>
                  </a:extLst>
                </p14:cNvPr>
                <p14:cNvContentPartPr/>
                <p14:nvPr/>
              </p14:nvContentPartPr>
              <p14:xfrm>
                <a:off x="8431080" y="2946120"/>
                <a:ext cx="134640" cy="71640"/>
              </p14:xfrm>
            </p:contentPart>
          </mc:Choice>
          <mc:Fallback xmlns="">
            <p:pic>
              <p:nvPicPr>
                <p:cNvPr id="4197" name="Ink 4196">
                  <a:extLst>
                    <a:ext uri="{FF2B5EF4-FFF2-40B4-BE49-F238E27FC236}">
                      <a16:creationId xmlns:a16="http://schemas.microsoft.com/office/drawing/2014/main" id="{00260C05-1DDD-3C5C-FE50-9C4682D7BF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68080" y="2883480"/>
                  <a:ext cx="260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98" name="Ink 4197">
                  <a:extLst>
                    <a:ext uri="{FF2B5EF4-FFF2-40B4-BE49-F238E27FC236}">
                      <a16:creationId xmlns:a16="http://schemas.microsoft.com/office/drawing/2014/main" id="{4146D327-0C65-537E-3253-6C71FB518FB5}"/>
                    </a:ext>
                  </a:extLst>
                </p14:cNvPr>
                <p14:cNvContentPartPr/>
                <p14:nvPr/>
              </p14:nvContentPartPr>
              <p14:xfrm>
                <a:off x="8416680" y="3422760"/>
                <a:ext cx="82080" cy="156240"/>
              </p14:xfrm>
            </p:contentPart>
          </mc:Choice>
          <mc:Fallback xmlns="">
            <p:pic>
              <p:nvPicPr>
                <p:cNvPr id="4198" name="Ink 4197">
                  <a:extLst>
                    <a:ext uri="{FF2B5EF4-FFF2-40B4-BE49-F238E27FC236}">
                      <a16:creationId xmlns:a16="http://schemas.microsoft.com/office/drawing/2014/main" id="{4146D327-0C65-537E-3253-6C71FB518FB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54040" y="3359760"/>
                  <a:ext cx="2077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203" name="Ink 4202">
                  <a:extLst>
                    <a:ext uri="{FF2B5EF4-FFF2-40B4-BE49-F238E27FC236}">
                      <a16:creationId xmlns:a16="http://schemas.microsoft.com/office/drawing/2014/main" id="{A0873FD2-34CC-6162-F16F-347C8E24C81B}"/>
                    </a:ext>
                  </a:extLst>
                </p14:cNvPr>
                <p14:cNvContentPartPr/>
                <p14:nvPr/>
              </p14:nvContentPartPr>
              <p14:xfrm>
                <a:off x="8324880" y="3957360"/>
                <a:ext cx="98640" cy="64080"/>
              </p14:xfrm>
            </p:contentPart>
          </mc:Choice>
          <mc:Fallback xmlns="">
            <p:pic>
              <p:nvPicPr>
                <p:cNvPr id="4203" name="Ink 4202">
                  <a:extLst>
                    <a:ext uri="{FF2B5EF4-FFF2-40B4-BE49-F238E27FC236}">
                      <a16:creationId xmlns:a16="http://schemas.microsoft.com/office/drawing/2014/main" id="{A0873FD2-34CC-6162-F16F-347C8E24C8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62240" y="3894720"/>
                  <a:ext cx="224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204" name="Ink 4203">
                  <a:extLst>
                    <a:ext uri="{FF2B5EF4-FFF2-40B4-BE49-F238E27FC236}">
                      <a16:creationId xmlns:a16="http://schemas.microsoft.com/office/drawing/2014/main" id="{4E2607B9-9854-1436-3D19-CEC459A98C33}"/>
                    </a:ext>
                  </a:extLst>
                </p14:cNvPr>
                <p14:cNvContentPartPr/>
                <p14:nvPr/>
              </p14:nvContentPartPr>
              <p14:xfrm>
                <a:off x="8325240" y="3957360"/>
                <a:ext cx="360" cy="360"/>
              </p14:xfrm>
            </p:contentPart>
          </mc:Choice>
          <mc:Fallback xmlns="">
            <p:pic>
              <p:nvPicPr>
                <p:cNvPr id="4204" name="Ink 4203">
                  <a:extLst>
                    <a:ext uri="{FF2B5EF4-FFF2-40B4-BE49-F238E27FC236}">
                      <a16:creationId xmlns:a16="http://schemas.microsoft.com/office/drawing/2014/main" id="{4E2607B9-9854-1436-3D19-CEC459A98C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62240" y="38947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208" name="Ink 4207">
                  <a:extLst>
                    <a:ext uri="{FF2B5EF4-FFF2-40B4-BE49-F238E27FC236}">
                      <a16:creationId xmlns:a16="http://schemas.microsoft.com/office/drawing/2014/main" id="{E154E019-A555-3714-AC99-A13649973A32}"/>
                    </a:ext>
                  </a:extLst>
                </p14:cNvPr>
                <p14:cNvContentPartPr/>
                <p14:nvPr/>
              </p14:nvContentPartPr>
              <p14:xfrm>
                <a:off x="8367360" y="3937920"/>
                <a:ext cx="25200" cy="166680"/>
              </p14:xfrm>
            </p:contentPart>
          </mc:Choice>
          <mc:Fallback xmlns="">
            <p:pic>
              <p:nvPicPr>
                <p:cNvPr id="4208" name="Ink 4207">
                  <a:extLst>
                    <a:ext uri="{FF2B5EF4-FFF2-40B4-BE49-F238E27FC236}">
                      <a16:creationId xmlns:a16="http://schemas.microsoft.com/office/drawing/2014/main" id="{E154E019-A555-3714-AC99-A13649973A3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04720" y="3874920"/>
                  <a:ext cx="1508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210" name="Ink 4209">
                  <a:extLst>
                    <a:ext uri="{FF2B5EF4-FFF2-40B4-BE49-F238E27FC236}">
                      <a16:creationId xmlns:a16="http://schemas.microsoft.com/office/drawing/2014/main" id="{2D076BBB-667A-CCD0-62B8-EBE5CE00D4D9}"/>
                    </a:ext>
                  </a:extLst>
                </p14:cNvPr>
                <p14:cNvContentPartPr/>
                <p14:nvPr/>
              </p14:nvContentPartPr>
              <p14:xfrm>
                <a:off x="8304000" y="4512840"/>
                <a:ext cx="84600" cy="146880"/>
              </p14:xfrm>
            </p:contentPart>
          </mc:Choice>
          <mc:Fallback xmlns="">
            <p:pic>
              <p:nvPicPr>
                <p:cNvPr id="4210" name="Ink 4209">
                  <a:extLst>
                    <a:ext uri="{FF2B5EF4-FFF2-40B4-BE49-F238E27FC236}">
                      <a16:creationId xmlns:a16="http://schemas.microsoft.com/office/drawing/2014/main" id="{2D076BBB-667A-CCD0-62B8-EBE5CE00D4D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41000" y="4450200"/>
                  <a:ext cx="210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211" name="Ink 4210">
                  <a:extLst>
                    <a:ext uri="{FF2B5EF4-FFF2-40B4-BE49-F238E27FC236}">
                      <a16:creationId xmlns:a16="http://schemas.microsoft.com/office/drawing/2014/main" id="{F120983C-9B80-CAF3-5D7A-863A07D2BD6D}"/>
                    </a:ext>
                  </a:extLst>
                </p14:cNvPr>
                <p14:cNvContentPartPr/>
                <p14:nvPr/>
              </p14:nvContentPartPr>
              <p14:xfrm>
                <a:off x="8314080" y="5030160"/>
                <a:ext cx="60840" cy="136800"/>
              </p14:xfrm>
            </p:contentPart>
          </mc:Choice>
          <mc:Fallback xmlns="">
            <p:pic>
              <p:nvPicPr>
                <p:cNvPr id="4211" name="Ink 4210">
                  <a:extLst>
                    <a:ext uri="{FF2B5EF4-FFF2-40B4-BE49-F238E27FC236}">
                      <a16:creationId xmlns:a16="http://schemas.microsoft.com/office/drawing/2014/main" id="{F120983C-9B80-CAF3-5D7A-863A07D2BD6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51440" y="4967520"/>
                  <a:ext cx="186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213" name="Ink 4212">
                  <a:extLst>
                    <a:ext uri="{FF2B5EF4-FFF2-40B4-BE49-F238E27FC236}">
                      <a16:creationId xmlns:a16="http://schemas.microsoft.com/office/drawing/2014/main" id="{E06BFF6D-3F70-F3B3-238E-F7E30AA449A5}"/>
                    </a:ext>
                  </a:extLst>
                </p14:cNvPr>
                <p14:cNvContentPartPr/>
                <p14:nvPr/>
              </p14:nvContentPartPr>
              <p14:xfrm>
                <a:off x="9682800" y="1870440"/>
                <a:ext cx="5040" cy="63720"/>
              </p14:xfrm>
            </p:contentPart>
          </mc:Choice>
          <mc:Fallback xmlns="">
            <p:pic>
              <p:nvPicPr>
                <p:cNvPr id="4213" name="Ink 4212">
                  <a:extLst>
                    <a:ext uri="{FF2B5EF4-FFF2-40B4-BE49-F238E27FC236}">
                      <a16:creationId xmlns:a16="http://schemas.microsoft.com/office/drawing/2014/main" id="{E06BFF6D-3F70-F3B3-238E-F7E30AA449A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19800" y="1807800"/>
                  <a:ext cx="130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214" name="Ink 4213">
                  <a:extLst>
                    <a:ext uri="{FF2B5EF4-FFF2-40B4-BE49-F238E27FC236}">
                      <a16:creationId xmlns:a16="http://schemas.microsoft.com/office/drawing/2014/main" id="{E38427AA-DF8B-92D0-BB7F-13474CA937F8}"/>
                    </a:ext>
                  </a:extLst>
                </p14:cNvPr>
                <p14:cNvContentPartPr/>
                <p14:nvPr/>
              </p14:nvContentPartPr>
              <p14:xfrm>
                <a:off x="9764880" y="1965480"/>
                <a:ext cx="56880" cy="53280"/>
              </p14:xfrm>
            </p:contentPart>
          </mc:Choice>
          <mc:Fallback xmlns="">
            <p:pic>
              <p:nvPicPr>
                <p:cNvPr id="4214" name="Ink 4213">
                  <a:extLst>
                    <a:ext uri="{FF2B5EF4-FFF2-40B4-BE49-F238E27FC236}">
                      <a16:creationId xmlns:a16="http://schemas.microsoft.com/office/drawing/2014/main" id="{E38427AA-DF8B-92D0-BB7F-13474CA937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702240" y="1902480"/>
                  <a:ext cx="182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215" name="Ink 4214">
                  <a:extLst>
                    <a:ext uri="{FF2B5EF4-FFF2-40B4-BE49-F238E27FC236}">
                      <a16:creationId xmlns:a16="http://schemas.microsoft.com/office/drawing/2014/main" id="{490A5757-DCE8-78AF-4216-A2E826EF5EB8}"/>
                    </a:ext>
                  </a:extLst>
                </p14:cNvPr>
                <p14:cNvContentPartPr/>
                <p14:nvPr/>
              </p14:nvContentPartPr>
              <p14:xfrm>
                <a:off x="9877920" y="1871520"/>
                <a:ext cx="169200" cy="60480"/>
              </p14:xfrm>
            </p:contentPart>
          </mc:Choice>
          <mc:Fallback xmlns="">
            <p:pic>
              <p:nvPicPr>
                <p:cNvPr id="4215" name="Ink 4214">
                  <a:extLst>
                    <a:ext uri="{FF2B5EF4-FFF2-40B4-BE49-F238E27FC236}">
                      <a16:creationId xmlns:a16="http://schemas.microsoft.com/office/drawing/2014/main" id="{490A5757-DCE8-78AF-4216-A2E826EF5EB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814920" y="1808520"/>
                  <a:ext cx="294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216" name="Ink 4215">
                  <a:extLst>
                    <a:ext uri="{FF2B5EF4-FFF2-40B4-BE49-F238E27FC236}">
                      <a16:creationId xmlns:a16="http://schemas.microsoft.com/office/drawing/2014/main" id="{524D5C22-3C8D-DD71-8FB5-8E7942421076}"/>
                    </a:ext>
                  </a:extLst>
                </p14:cNvPr>
                <p14:cNvContentPartPr/>
                <p14:nvPr/>
              </p14:nvContentPartPr>
              <p14:xfrm>
                <a:off x="10029480" y="1950000"/>
                <a:ext cx="60480" cy="54720"/>
              </p14:xfrm>
            </p:contentPart>
          </mc:Choice>
          <mc:Fallback xmlns="">
            <p:pic>
              <p:nvPicPr>
                <p:cNvPr id="4216" name="Ink 4215">
                  <a:extLst>
                    <a:ext uri="{FF2B5EF4-FFF2-40B4-BE49-F238E27FC236}">
                      <a16:creationId xmlns:a16="http://schemas.microsoft.com/office/drawing/2014/main" id="{524D5C22-3C8D-DD71-8FB5-8E794242107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966840" y="1887360"/>
                  <a:ext cx="186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217" name="Ink 4216">
                  <a:extLst>
                    <a:ext uri="{FF2B5EF4-FFF2-40B4-BE49-F238E27FC236}">
                      <a16:creationId xmlns:a16="http://schemas.microsoft.com/office/drawing/2014/main" id="{C69C29B9-F0D6-4B88-4609-18FB6AB2D941}"/>
                    </a:ext>
                  </a:extLst>
                </p14:cNvPr>
                <p14:cNvContentPartPr/>
                <p14:nvPr/>
              </p14:nvContentPartPr>
              <p14:xfrm>
                <a:off x="10153320" y="1855320"/>
                <a:ext cx="95760" cy="66240"/>
              </p14:xfrm>
            </p:contentPart>
          </mc:Choice>
          <mc:Fallback xmlns="">
            <p:pic>
              <p:nvPicPr>
                <p:cNvPr id="4217" name="Ink 4216">
                  <a:extLst>
                    <a:ext uri="{FF2B5EF4-FFF2-40B4-BE49-F238E27FC236}">
                      <a16:creationId xmlns:a16="http://schemas.microsoft.com/office/drawing/2014/main" id="{C69C29B9-F0D6-4B88-4609-18FB6AB2D94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90320" y="1792680"/>
                  <a:ext cx="221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218" name="Ink 4217">
                  <a:extLst>
                    <a:ext uri="{FF2B5EF4-FFF2-40B4-BE49-F238E27FC236}">
                      <a16:creationId xmlns:a16="http://schemas.microsoft.com/office/drawing/2014/main" id="{99E1699D-EA89-D6C8-AFF8-5125E51CCA8A}"/>
                    </a:ext>
                  </a:extLst>
                </p14:cNvPr>
                <p14:cNvContentPartPr/>
                <p14:nvPr/>
              </p14:nvContentPartPr>
              <p14:xfrm>
                <a:off x="10283640" y="1941000"/>
                <a:ext cx="67320" cy="57960"/>
              </p14:xfrm>
            </p:contentPart>
          </mc:Choice>
          <mc:Fallback xmlns="">
            <p:pic>
              <p:nvPicPr>
                <p:cNvPr id="4218" name="Ink 4217">
                  <a:extLst>
                    <a:ext uri="{FF2B5EF4-FFF2-40B4-BE49-F238E27FC236}">
                      <a16:creationId xmlns:a16="http://schemas.microsoft.com/office/drawing/2014/main" id="{99E1699D-EA89-D6C8-AFF8-5125E51CCA8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21000" y="1878000"/>
                  <a:ext cx="192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19" name="Ink 4218">
                  <a:extLst>
                    <a:ext uri="{FF2B5EF4-FFF2-40B4-BE49-F238E27FC236}">
                      <a16:creationId xmlns:a16="http://schemas.microsoft.com/office/drawing/2014/main" id="{055D42C5-0761-6B64-E3A3-240B7BDD900E}"/>
                    </a:ext>
                  </a:extLst>
                </p14:cNvPr>
                <p14:cNvContentPartPr/>
                <p14:nvPr/>
              </p14:nvContentPartPr>
              <p14:xfrm>
                <a:off x="10431600" y="1821840"/>
                <a:ext cx="74880" cy="41040"/>
              </p14:xfrm>
            </p:contentPart>
          </mc:Choice>
          <mc:Fallback xmlns="">
            <p:pic>
              <p:nvPicPr>
                <p:cNvPr id="4219" name="Ink 4218">
                  <a:extLst>
                    <a:ext uri="{FF2B5EF4-FFF2-40B4-BE49-F238E27FC236}">
                      <a16:creationId xmlns:a16="http://schemas.microsoft.com/office/drawing/2014/main" id="{055D42C5-0761-6B64-E3A3-240B7BDD900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68960" y="1759200"/>
                  <a:ext cx="200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224" name="Ink 4223">
                  <a:extLst>
                    <a:ext uri="{FF2B5EF4-FFF2-40B4-BE49-F238E27FC236}">
                      <a16:creationId xmlns:a16="http://schemas.microsoft.com/office/drawing/2014/main" id="{0E0B70D2-4C40-D76B-970E-6D0A32199F8F}"/>
                    </a:ext>
                  </a:extLst>
                </p14:cNvPr>
                <p14:cNvContentPartPr/>
                <p14:nvPr/>
              </p14:nvContentPartPr>
              <p14:xfrm>
                <a:off x="10484520" y="1791960"/>
                <a:ext cx="36000" cy="124920"/>
              </p14:xfrm>
            </p:contentPart>
          </mc:Choice>
          <mc:Fallback xmlns="">
            <p:pic>
              <p:nvPicPr>
                <p:cNvPr id="4224" name="Ink 4223">
                  <a:extLst>
                    <a:ext uri="{FF2B5EF4-FFF2-40B4-BE49-F238E27FC236}">
                      <a16:creationId xmlns:a16="http://schemas.microsoft.com/office/drawing/2014/main" id="{0E0B70D2-4C40-D76B-970E-6D0A32199F8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21520" y="1728960"/>
                  <a:ext cx="161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225" name="Ink 4224">
                  <a:extLst>
                    <a:ext uri="{FF2B5EF4-FFF2-40B4-BE49-F238E27FC236}">
                      <a16:creationId xmlns:a16="http://schemas.microsoft.com/office/drawing/2014/main" id="{03D9F1DF-E5CC-8904-774D-561A5E082E89}"/>
                    </a:ext>
                  </a:extLst>
                </p14:cNvPr>
                <p14:cNvContentPartPr/>
                <p14:nvPr/>
              </p14:nvContentPartPr>
              <p14:xfrm>
                <a:off x="10537800" y="1901760"/>
                <a:ext cx="84960" cy="59040"/>
              </p14:xfrm>
            </p:contentPart>
          </mc:Choice>
          <mc:Fallback xmlns="">
            <p:pic>
              <p:nvPicPr>
                <p:cNvPr id="4225" name="Ink 4224">
                  <a:extLst>
                    <a:ext uri="{FF2B5EF4-FFF2-40B4-BE49-F238E27FC236}">
                      <a16:creationId xmlns:a16="http://schemas.microsoft.com/office/drawing/2014/main" id="{03D9F1DF-E5CC-8904-774D-561A5E082E8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75160" y="1839120"/>
                  <a:ext cx="210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226" name="Ink 4225">
                  <a:extLst>
                    <a:ext uri="{FF2B5EF4-FFF2-40B4-BE49-F238E27FC236}">
                      <a16:creationId xmlns:a16="http://schemas.microsoft.com/office/drawing/2014/main" id="{BA28D2D3-2A9E-812E-4A77-3C5BB687972C}"/>
                    </a:ext>
                  </a:extLst>
                </p14:cNvPr>
                <p14:cNvContentPartPr/>
                <p14:nvPr/>
              </p14:nvContentPartPr>
              <p14:xfrm>
                <a:off x="10674600" y="1754880"/>
                <a:ext cx="81720" cy="137880"/>
              </p14:xfrm>
            </p:contentPart>
          </mc:Choice>
          <mc:Fallback xmlns="">
            <p:pic>
              <p:nvPicPr>
                <p:cNvPr id="4226" name="Ink 4225">
                  <a:extLst>
                    <a:ext uri="{FF2B5EF4-FFF2-40B4-BE49-F238E27FC236}">
                      <a16:creationId xmlns:a16="http://schemas.microsoft.com/office/drawing/2014/main" id="{BA28D2D3-2A9E-812E-4A77-3C5BB687972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11600" y="1692240"/>
                  <a:ext cx="207360" cy="2635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230" name="Straight Connector 4229">
            <a:extLst>
              <a:ext uri="{FF2B5EF4-FFF2-40B4-BE49-F238E27FC236}">
                <a16:creationId xmlns:a16="http://schemas.microsoft.com/office/drawing/2014/main" id="{E1C382F5-2212-BFED-118C-F367CD2AE104}"/>
              </a:ext>
            </a:extLst>
          </p:cNvPr>
          <p:cNvCxnSpPr>
            <a:cxnSpLocks/>
          </p:cNvCxnSpPr>
          <p:nvPr/>
        </p:nvCxnSpPr>
        <p:spPr>
          <a:xfrm flipV="1">
            <a:off x="6647797" y="1515270"/>
            <a:ext cx="53340" cy="46927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61" name="Group 4260">
            <a:extLst>
              <a:ext uri="{FF2B5EF4-FFF2-40B4-BE49-F238E27FC236}">
                <a16:creationId xmlns:a16="http://schemas.microsoft.com/office/drawing/2014/main" id="{255D46E5-EA42-20B3-D991-BE31247A4E68}"/>
              </a:ext>
            </a:extLst>
          </p:cNvPr>
          <p:cNvGrpSpPr/>
          <p:nvPr/>
        </p:nvGrpSpPr>
        <p:grpSpPr>
          <a:xfrm>
            <a:off x="8936600" y="2015550"/>
            <a:ext cx="463320" cy="304200"/>
            <a:chOff x="9330720" y="2048280"/>
            <a:chExt cx="46332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259" name="Ink 4258">
                  <a:extLst>
                    <a:ext uri="{FF2B5EF4-FFF2-40B4-BE49-F238E27FC236}">
                      <a16:creationId xmlns:a16="http://schemas.microsoft.com/office/drawing/2014/main" id="{C06F0359-35DA-B1BD-53EB-DC5BB379362A}"/>
                    </a:ext>
                  </a:extLst>
                </p14:cNvPr>
                <p14:cNvContentPartPr/>
                <p14:nvPr/>
              </p14:nvContentPartPr>
              <p14:xfrm>
                <a:off x="9369600" y="2073480"/>
                <a:ext cx="424440" cy="279000"/>
              </p14:xfrm>
            </p:contentPart>
          </mc:Choice>
          <mc:Fallback xmlns="">
            <p:pic>
              <p:nvPicPr>
                <p:cNvPr id="4259" name="Ink 4258">
                  <a:extLst>
                    <a:ext uri="{FF2B5EF4-FFF2-40B4-BE49-F238E27FC236}">
                      <a16:creationId xmlns:a16="http://schemas.microsoft.com/office/drawing/2014/main" id="{C06F0359-35DA-B1BD-53EB-DC5BB37936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06960" y="2010480"/>
                  <a:ext cx="5500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260" name="Ink 4259">
                  <a:extLst>
                    <a:ext uri="{FF2B5EF4-FFF2-40B4-BE49-F238E27FC236}">
                      <a16:creationId xmlns:a16="http://schemas.microsoft.com/office/drawing/2014/main" id="{E271EFA7-AC59-782D-4CFB-3F19BD450B3A}"/>
                    </a:ext>
                  </a:extLst>
                </p14:cNvPr>
                <p14:cNvContentPartPr/>
                <p14:nvPr/>
              </p14:nvContentPartPr>
              <p14:xfrm>
                <a:off x="9330720" y="2048280"/>
                <a:ext cx="236880" cy="176040"/>
              </p14:xfrm>
            </p:contentPart>
          </mc:Choice>
          <mc:Fallback xmlns="">
            <p:pic>
              <p:nvPicPr>
                <p:cNvPr id="4260" name="Ink 4259">
                  <a:extLst>
                    <a:ext uri="{FF2B5EF4-FFF2-40B4-BE49-F238E27FC236}">
                      <a16:creationId xmlns:a16="http://schemas.microsoft.com/office/drawing/2014/main" id="{E271EFA7-AC59-782D-4CFB-3F19BD450B3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268080" y="1985640"/>
                  <a:ext cx="36252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4" name="Group 4263">
            <a:extLst>
              <a:ext uri="{FF2B5EF4-FFF2-40B4-BE49-F238E27FC236}">
                <a16:creationId xmlns:a16="http://schemas.microsoft.com/office/drawing/2014/main" id="{FB98D67B-8878-0CBA-DC86-9016BC927BB9}"/>
              </a:ext>
            </a:extLst>
          </p:cNvPr>
          <p:cNvGrpSpPr/>
          <p:nvPr/>
        </p:nvGrpSpPr>
        <p:grpSpPr>
          <a:xfrm>
            <a:off x="8996720" y="2833830"/>
            <a:ext cx="354240" cy="277200"/>
            <a:chOff x="9390840" y="2866560"/>
            <a:chExt cx="35424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262" name="Ink 4261">
                  <a:extLst>
                    <a:ext uri="{FF2B5EF4-FFF2-40B4-BE49-F238E27FC236}">
                      <a16:creationId xmlns:a16="http://schemas.microsoft.com/office/drawing/2014/main" id="{F6FC7A2D-2955-E6AE-606E-2944856BA531}"/>
                    </a:ext>
                  </a:extLst>
                </p14:cNvPr>
                <p14:cNvContentPartPr/>
                <p14:nvPr/>
              </p14:nvContentPartPr>
              <p14:xfrm>
                <a:off x="9447360" y="2877720"/>
                <a:ext cx="297720" cy="266040"/>
              </p14:xfrm>
            </p:contentPart>
          </mc:Choice>
          <mc:Fallback xmlns="">
            <p:pic>
              <p:nvPicPr>
                <p:cNvPr id="4262" name="Ink 4261">
                  <a:extLst>
                    <a:ext uri="{FF2B5EF4-FFF2-40B4-BE49-F238E27FC236}">
                      <a16:creationId xmlns:a16="http://schemas.microsoft.com/office/drawing/2014/main" id="{F6FC7A2D-2955-E6AE-606E-2944856BA53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384360" y="2814720"/>
                  <a:ext cx="4233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263" name="Ink 4262">
                  <a:extLst>
                    <a:ext uri="{FF2B5EF4-FFF2-40B4-BE49-F238E27FC236}">
                      <a16:creationId xmlns:a16="http://schemas.microsoft.com/office/drawing/2014/main" id="{9289CBB2-192A-B0CA-5DC3-00AD0270F7A3}"/>
                    </a:ext>
                  </a:extLst>
                </p14:cNvPr>
                <p14:cNvContentPartPr/>
                <p14:nvPr/>
              </p14:nvContentPartPr>
              <p14:xfrm>
                <a:off x="9390840" y="2866560"/>
                <a:ext cx="183960" cy="122400"/>
              </p14:xfrm>
            </p:contentPart>
          </mc:Choice>
          <mc:Fallback xmlns="">
            <p:pic>
              <p:nvPicPr>
                <p:cNvPr id="4263" name="Ink 4262">
                  <a:extLst>
                    <a:ext uri="{FF2B5EF4-FFF2-40B4-BE49-F238E27FC236}">
                      <a16:creationId xmlns:a16="http://schemas.microsoft.com/office/drawing/2014/main" id="{9289CBB2-192A-B0CA-5DC3-00AD0270F7A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28200" y="2803560"/>
                  <a:ext cx="3096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8" name="Group 4267">
            <a:extLst>
              <a:ext uri="{FF2B5EF4-FFF2-40B4-BE49-F238E27FC236}">
                <a16:creationId xmlns:a16="http://schemas.microsoft.com/office/drawing/2014/main" id="{4B34A07B-DAF3-F6F5-C66C-42C471B79A00}"/>
              </a:ext>
            </a:extLst>
          </p:cNvPr>
          <p:cNvGrpSpPr/>
          <p:nvPr/>
        </p:nvGrpSpPr>
        <p:grpSpPr>
          <a:xfrm>
            <a:off x="9084920" y="3433590"/>
            <a:ext cx="284400" cy="325080"/>
            <a:chOff x="9479040" y="3466320"/>
            <a:chExt cx="28440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265" name="Ink 4264">
                  <a:extLst>
                    <a:ext uri="{FF2B5EF4-FFF2-40B4-BE49-F238E27FC236}">
                      <a16:creationId xmlns:a16="http://schemas.microsoft.com/office/drawing/2014/main" id="{75108A62-9812-94AE-FBD4-ABF4137F8EE1}"/>
                    </a:ext>
                  </a:extLst>
                </p14:cNvPr>
                <p14:cNvContentPartPr/>
                <p14:nvPr/>
              </p14:nvContentPartPr>
              <p14:xfrm>
                <a:off x="9489840" y="3551640"/>
                <a:ext cx="273600" cy="239760"/>
              </p14:xfrm>
            </p:contentPart>
          </mc:Choice>
          <mc:Fallback xmlns="">
            <p:pic>
              <p:nvPicPr>
                <p:cNvPr id="4265" name="Ink 4264">
                  <a:extLst>
                    <a:ext uri="{FF2B5EF4-FFF2-40B4-BE49-F238E27FC236}">
                      <a16:creationId xmlns:a16="http://schemas.microsoft.com/office/drawing/2014/main" id="{75108A62-9812-94AE-FBD4-ABF4137F8EE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26840" y="3489000"/>
                  <a:ext cx="399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266" name="Ink 4265">
                  <a:extLst>
                    <a:ext uri="{FF2B5EF4-FFF2-40B4-BE49-F238E27FC236}">
                      <a16:creationId xmlns:a16="http://schemas.microsoft.com/office/drawing/2014/main" id="{D506CA17-D874-359A-0220-42C0164CA524}"/>
                    </a:ext>
                  </a:extLst>
                </p14:cNvPr>
                <p14:cNvContentPartPr/>
                <p14:nvPr/>
              </p14:nvContentPartPr>
              <p14:xfrm>
                <a:off x="9479040" y="3466320"/>
                <a:ext cx="60480" cy="107640"/>
              </p14:xfrm>
            </p:contentPart>
          </mc:Choice>
          <mc:Fallback xmlns="">
            <p:pic>
              <p:nvPicPr>
                <p:cNvPr id="4266" name="Ink 4265">
                  <a:extLst>
                    <a:ext uri="{FF2B5EF4-FFF2-40B4-BE49-F238E27FC236}">
                      <a16:creationId xmlns:a16="http://schemas.microsoft.com/office/drawing/2014/main" id="{D506CA17-D874-359A-0220-42C0164CA52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16400" y="3403320"/>
                  <a:ext cx="186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267" name="Ink 4266">
                  <a:extLst>
                    <a:ext uri="{FF2B5EF4-FFF2-40B4-BE49-F238E27FC236}">
                      <a16:creationId xmlns:a16="http://schemas.microsoft.com/office/drawing/2014/main" id="{131359A0-9B3B-436B-CD2F-AE8F858A6BCF}"/>
                    </a:ext>
                  </a:extLst>
                </p14:cNvPr>
                <p14:cNvContentPartPr/>
                <p14:nvPr/>
              </p14:nvContentPartPr>
              <p14:xfrm>
                <a:off x="9489840" y="3609600"/>
                <a:ext cx="129600" cy="15480"/>
              </p14:xfrm>
            </p:contentPart>
          </mc:Choice>
          <mc:Fallback xmlns="">
            <p:pic>
              <p:nvPicPr>
                <p:cNvPr id="4267" name="Ink 4266">
                  <a:extLst>
                    <a:ext uri="{FF2B5EF4-FFF2-40B4-BE49-F238E27FC236}">
                      <a16:creationId xmlns:a16="http://schemas.microsoft.com/office/drawing/2014/main" id="{131359A0-9B3B-436B-CD2F-AE8F858A6BC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426840" y="3546960"/>
                  <a:ext cx="25524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1" name="Group 4270">
            <a:extLst>
              <a:ext uri="{FF2B5EF4-FFF2-40B4-BE49-F238E27FC236}">
                <a16:creationId xmlns:a16="http://schemas.microsoft.com/office/drawing/2014/main" id="{C7F408A0-CEB0-BA14-B6A5-3FA3AE2C613F}"/>
              </a:ext>
            </a:extLst>
          </p:cNvPr>
          <p:cNvGrpSpPr/>
          <p:nvPr/>
        </p:nvGrpSpPr>
        <p:grpSpPr>
          <a:xfrm>
            <a:off x="9053240" y="4020390"/>
            <a:ext cx="346320" cy="302040"/>
            <a:chOff x="9447360" y="4053120"/>
            <a:chExt cx="3463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269" name="Ink 4268">
                  <a:extLst>
                    <a:ext uri="{FF2B5EF4-FFF2-40B4-BE49-F238E27FC236}">
                      <a16:creationId xmlns:a16="http://schemas.microsoft.com/office/drawing/2014/main" id="{6FCFD4B4-5C97-D20A-3A90-DEAE4872588C}"/>
                    </a:ext>
                  </a:extLst>
                </p14:cNvPr>
                <p14:cNvContentPartPr/>
                <p14:nvPr/>
              </p14:nvContentPartPr>
              <p14:xfrm>
                <a:off x="9482640" y="4070760"/>
                <a:ext cx="311040" cy="284400"/>
              </p14:xfrm>
            </p:contentPart>
          </mc:Choice>
          <mc:Fallback xmlns="">
            <p:pic>
              <p:nvPicPr>
                <p:cNvPr id="4269" name="Ink 4268">
                  <a:extLst>
                    <a:ext uri="{FF2B5EF4-FFF2-40B4-BE49-F238E27FC236}">
                      <a16:creationId xmlns:a16="http://schemas.microsoft.com/office/drawing/2014/main" id="{6FCFD4B4-5C97-D20A-3A90-DEAE4872588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19640" y="4008120"/>
                  <a:ext cx="4366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270" name="Ink 4269">
                  <a:extLst>
                    <a:ext uri="{FF2B5EF4-FFF2-40B4-BE49-F238E27FC236}">
                      <a16:creationId xmlns:a16="http://schemas.microsoft.com/office/drawing/2014/main" id="{77BD6C52-C652-B7DE-00D2-735119153EF8}"/>
                    </a:ext>
                  </a:extLst>
                </p14:cNvPr>
                <p14:cNvContentPartPr/>
                <p14:nvPr/>
              </p14:nvContentPartPr>
              <p14:xfrm>
                <a:off x="9447360" y="4053120"/>
                <a:ext cx="166320" cy="159840"/>
              </p14:xfrm>
            </p:contentPart>
          </mc:Choice>
          <mc:Fallback xmlns="">
            <p:pic>
              <p:nvPicPr>
                <p:cNvPr id="4270" name="Ink 4269">
                  <a:extLst>
                    <a:ext uri="{FF2B5EF4-FFF2-40B4-BE49-F238E27FC236}">
                      <a16:creationId xmlns:a16="http://schemas.microsoft.com/office/drawing/2014/main" id="{77BD6C52-C652-B7DE-00D2-735119153EF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84360" y="3990480"/>
                  <a:ext cx="29196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7" name="Group 4276">
            <a:extLst>
              <a:ext uri="{FF2B5EF4-FFF2-40B4-BE49-F238E27FC236}">
                <a16:creationId xmlns:a16="http://schemas.microsoft.com/office/drawing/2014/main" id="{47DE8D93-CFC4-C880-5357-AD67683EA7E0}"/>
              </a:ext>
            </a:extLst>
          </p:cNvPr>
          <p:cNvGrpSpPr/>
          <p:nvPr/>
        </p:nvGrpSpPr>
        <p:grpSpPr>
          <a:xfrm>
            <a:off x="9366080" y="5288670"/>
            <a:ext cx="329760" cy="447480"/>
            <a:chOff x="9760200" y="5321400"/>
            <a:chExt cx="32976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275" name="Ink 4274">
                  <a:extLst>
                    <a:ext uri="{FF2B5EF4-FFF2-40B4-BE49-F238E27FC236}">
                      <a16:creationId xmlns:a16="http://schemas.microsoft.com/office/drawing/2014/main" id="{069BCC06-50A4-64DE-6B7F-62C5FBD83E97}"/>
                    </a:ext>
                  </a:extLst>
                </p14:cNvPr>
                <p14:cNvContentPartPr/>
                <p14:nvPr/>
              </p14:nvContentPartPr>
              <p14:xfrm>
                <a:off x="9772080" y="5383320"/>
                <a:ext cx="317880" cy="385560"/>
              </p14:xfrm>
            </p:contentPart>
          </mc:Choice>
          <mc:Fallback xmlns="">
            <p:pic>
              <p:nvPicPr>
                <p:cNvPr id="4275" name="Ink 4274">
                  <a:extLst>
                    <a:ext uri="{FF2B5EF4-FFF2-40B4-BE49-F238E27FC236}">
                      <a16:creationId xmlns:a16="http://schemas.microsoft.com/office/drawing/2014/main" id="{069BCC06-50A4-64DE-6B7F-62C5FBD83E9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709080" y="5320320"/>
                  <a:ext cx="4435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276" name="Ink 4275">
                  <a:extLst>
                    <a:ext uri="{FF2B5EF4-FFF2-40B4-BE49-F238E27FC236}">
                      <a16:creationId xmlns:a16="http://schemas.microsoft.com/office/drawing/2014/main" id="{087F4514-2307-C4CE-84CC-A9FD7968EECD}"/>
                    </a:ext>
                  </a:extLst>
                </p14:cNvPr>
                <p14:cNvContentPartPr/>
                <p14:nvPr/>
              </p14:nvContentPartPr>
              <p14:xfrm>
                <a:off x="9760200" y="5321400"/>
                <a:ext cx="138960" cy="205920"/>
              </p14:xfrm>
            </p:contentPart>
          </mc:Choice>
          <mc:Fallback xmlns="">
            <p:pic>
              <p:nvPicPr>
                <p:cNvPr id="4276" name="Ink 4275">
                  <a:extLst>
                    <a:ext uri="{FF2B5EF4-FFF2-40B4-BE49-F238E27FC236}">
                      <a16:creationId xmlns:a16="http://schemas.microsoft.com/office/drawing/2014/main" id="{087F4514-2307-C4CE-84CC-A9FD7968EEC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697560" y="5258400"/>
                  <a:ext cx="26460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78" name="TextBox 4277">
                <a:extLst>
                  <a:ext uri="{FF2B5EF4-FFF2-40B4-BE49-F238E27FC236}">
                    <a16:creationId xmlns:a16="http://schemas.microsoft.com/office/drawing/2014/main" id="{EC1D3F5D-9F45-58AD-E9C1-7DA6EF650A01}"/>
                  </a:ext>
                </a:extLst>
              </p:cNvPr>
              <p:cNvSpPr txBox="1"/>
              <p:nvPr/>
            </p:nvSpPr>
            <p:spPr>
              <a:xfrm>
                <a:off x="10317765" y="2009831"/>
                <a:ext cx="822632" cy="4133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278" name="TextBox 4277">
                <a:extLst>
                  <a:ext uri="{FF2B5EF4-FFF2-40B4-BE49-F238E27FC236}">
                    <a16:creationId xmlns:a16="http://schemas.microsoft.com/office/drawing/2014/main" id="{EC1D3F5D-9F45-58AD-E9C1-7DA6EF650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765" y="2009831"/>
                <a:ext cx="822632" cy="4133119"/>
              </a:xfrm>
              <a:prstGeom prst="rect">
                <a:avLst/>
              </a:prstGeom>
              <a:blipFill>
                <a:blip r:embed="rId133"/>
                <a:stretch>
                  <a:fillRect r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83" name="Group 4282">
            <a:extLst>
              <a:ext uri="{FF2B5EF4-FFF2-40B4-BE49-F238E27FC236}">
                <a16:creationId xmlns:a16="http://schemas.microsoft.com/office/drawing/2014/main" id="{F7EBDA4E-BFF1-B55A-530E-C852BB4DA34A}"/>
              </a:ext>
            </a:extLst>
          </p:cNvPr>
          <p:cNvGrpSpPr/>
          <p:nvPr/>
        </p:nvGrpSpPr>
        <p:grpSpPr>
          <a:xfrm>
            <a:off x="8980080" y="4931880"/>
            <a:ext cx="549000" cy="87120"/>
            <a:chOff x="8980080" y="4931880"/>
            <a:chExt cx="549000" cy="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280" name="Ink 4279">
                  <a:extLst>
                    <a:ext uri="{FF2B5EF4-FFF2-40B4-BE49-F238E27FC236}">
                      <a16:creationId xmlns:a16="http://schemas.microsoft.com/office/drawing/2014/main" id="{32841E1D-91EA-58FF-DB23-D7E66732C4B2}"/>
                    </a:ext>
                  </a:extLst>
                </p14:cNvPr>
                <p14:cNvContentPartPr/>
                <p14:nvPr/>
              </p14:nvContentPartPr>
              <p14:xfrm>
                <a:off x="8980080" y="4931880"/>
                <a:ext cx="68760" cy="87120"/>
              </p14:xfrm>
            </p:contentPart>
          </mc:Choice>
          <mc:Fallback xmlns="">
            <p:pic>
              <p:nvPicPr>
                <p:cNvPr id="4280" name="Ink 4279">
                  <a:extLst>
                    <a:ext uri="{FF2B5EF4-FFF2-40B4-BE49-F238E27FC236}">
                      <a16:creationId xmlns:a16="http://schemas.microsoft.com/office/drawing/2014/main" id="{32841E1D-91EA-58FF-DB23-D7E66732C4B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17440" y="4869240"/>
                  <a:ext cx="194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281" name="Ink 4280">
                  <a:extLst>
                    <a:ext uri="{FF2B5EF4-FFF2-40B4-BE49-F238E27FC236}">
                      <a16:creationId xmlns:a16="http://schemas.microsoft.com/office/drawing/2014/main" id="{0E3C7CFC-F89C-8F94-7455-1FEC908C9D02}"/>
                    </a:ext>
                  </a:extLst>
                </p14:cNvPr>
                <p14:cNvContentPartPr/>
                <p14:nvPr/>
              </p14:nvContentPartPr>
              <p14:xfrm>
                <a:off x="9252960" y="4944840"/>
                <a:ext cx="64080" cy="59400"/>
              </p14:xfrm>
            </p:contentPart>
          </mc:Choice>
          <mc:Fallback xmlns="">
            <p:pic>
              <p:nvPicPr>
                <p:cNvPr id="4281" name="Ink 4280">
                  <a:extLst>
                    <a:ext uri="{FF2B5EF4-FFF2-40B4-BE49-F238E27FC236}">
                      <a16:creationId xmlns:a16="http://schemas.microsoft.com/office/drawing/2014/main" id="{0E3C7CFC-F89C-8F94-7455-1FEC908C9D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90320" y="4881840"/>
                  <a:ext cx="189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282" name="Ink 4281">
                  <a:extLst>
                    <a:ext uri="{FF2B5EF4-FFF2-40B4-BE49-F238E27FC236}">
                      <a16:creationId xmlns:a16="http://schemas.microsoft.com/office/drawing/2014/main" id="{94205CE3-FF02-3EBE-0FD1-2E128B9ECE1C}"/>
                    </a:ext>
                  </a:extLst>
                </p14:cNvPr>
                <p14:cNvContentPartPr/>
                <p14:nvPr/>
              </p14:nvContentPartPr>
              <p14:xfrm>
                <a:off x="9482640" y="4951680"/>
                <a:ext cx="46440" cy="62640"/>
              </p14:xfrm>
            </p:contentPart>
          </mc:Choice>
          <mc:Fallback xmlns="">
            <p:pic>
              <p:nvPicPr>
                <p:cNvPr id="4282" name="Ink 4281">
                  <a:extLst>
                    <a:ext uri="{FF2B5EF4-FFF2-40B4-BE49-F238E27FC236}">
                      <a16:creationId xmlns:a16="http://schemas.microsoft.com/office/drawing/2014/main" id="{94205CE3-FF02-3EBE-0FD1-2E128B9ECE1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19640" y="4889040"/>
                  <a:ext cx="172080" cy="18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61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to Decode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D1956-738B-9A0E-181A-6ACE30BBE73A}"/>
              </a:ext>
            </a:extLst>
          </p:cNvPr>
          <p:cNvSpPr txBox="1"/>
          <p:nvPr/>
        </p:nvSpPr>
        <p:spPr>
          <a:xfrm>
            <a:off x="1996062" y="3341043"/>
            <a:ext cx="4111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“Hello , how are you ?”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8073318" y="240730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318" y="240730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851A39-1375-BDCC-BC1F-2D1131A56B16}"/>
              </a:ext>
            </a:extLst>
          </p:cNvPr>
          <p:cNvSpPr/>
          <p:nvPr/>
        </p:nvSpPr>
        <p:spPr>
          <a:xfrm>
            <a:off x="5208551" y="2464771"/>
            <a:ext cx="769620" cy="83892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42FB41-69D0-AACC-A91F-0ED78A9766C3}"/>
              </a:ext>
            </a:extLst>
          </p:cNvPr>
          <p:cNvSpPr txBox="1"/>
          <p:nvPr/>
        </p:nvSpPr>
        <p:spPr>
          <a:xfrm>
            <a:off x="7170076" y="1873250"/>
            <a:ext cx="305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Hidden State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3EFC94-6143-819C-03A0-AD98BBFD96F4}"/>
              </a:ext>
            </a:extLst>
          </p:cNvPr>
          <p:cNvSpPr txBox="1"/>
          <p:nvPr/>
        </p:nvSpPr>
        <p:spPr>
          <a:xfrm>
            <a:off x="2765768" y="1861986"/>
            <a:ext cx="2199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Encoded Input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376B53-27F7-05F7-7D5C-B2C7E249E198}"/>
              </a:ext>
            </a:extLst>
          </p:cNvPr>
          <p:cNvSpPr/>
          <p:nvPr/>
        </p:nvSpPr>
        <p:spPr>
          <a:xfrm>
            <a:off x="1455420" y="4434840"/>
            <a:ext cx="5006340" cy="14935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A8A10D-1A53-542D-7148-00988D4C0096}"/>
                  </a:ext>
                </a:extLst>
              </p:cNvPr>
              <p:cNvSpPr txBox="1"/>
              <p:nvPr/>
            </p:nvSpPr>
            <p:spPr>
              <a:xfrm>
                <a:off x="1754594" y="2455854"/>
                <a:ext cx="4222147" cy="75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4000" b="0" i="1" baseline="-250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sz="40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40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4000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4000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4000" b="0" i="1" baseline="-2500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A8A10D-1A53-542D-7148-00988D4C0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594" y="2455854"/>
                <a:ext cx="4222147" cy="75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F132ED0-D74F-422E-E20B-E389DEEF21A3}"/>
              </a:ext>
            </a:extLst>
          </p:cNvPr>
          <p:cNvSpPr txBox="1"/>
          <p:nvPr/>
        </p:nvSpPr>
        <p:spPr>
          <a:xfrm>
            <a:off x="7562488" y="4988317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&lt;BOS&gt;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436FC-01DF-71A0-7DE1-737764B5F308}"/>
              </a:ext>
            </a:extLst>
          </p:cNvPr>
          <p:cNvSpPr txBox="1"/>
          <p:nvPr/>
        </p:nvSpPr>
        <p:spPr>
          <a:xfrm>
            <a:off x="7326476" y="4106176"/>
            <a:ext cx="280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</a:t>
            </a:r>
          </a:p>
          <a:p>
            <a:pPr algn="ctr"/>
            <a:r>
              <a:rPr lang="en-US" sz="2000" b="1" dirty="0"/>
              <a:t>(i.e. Previous Output)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FCA56D9-82A8-BF2D-EAFE-B7206BB6789A}"/>
              </a:ext>
            </a:extLst>
          </p:cNvPr>
          <p:cNvSpPr/>
          <p:nvPr/>
        </p:nvSpPr>
        <p:spPr>
          <a:xfrm>
            <a:off x="6369633" y="2797092"/>
            <a:ext cx="1600887" cy="236160"/>
          </a:xfrm>
          <a:prstGeom prst="rightArrow">
            <a:avLst>
              <a:gd name="adj1" fmla="val 37093"/>
              <a:gd name="adj2" fmla="val 8226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39504-A21B-BCEC-5333-658B3C7A06D2}"/>
              </a:ext>
            </a:extLst>
          </p:cNvPr>
          <p:cNvSpPr txBox="1"/>
          <p:nvPr/>
        </p:nvSpPr>
        <p:spPr>
          <a:xfrm>
            <a:off x="2950352" y="4580869"/>
            <a:ext cx="34192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Hidden states (scalars) for each recurrent unit at the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2400" baseline="30000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time step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B879B0-9880-A1B6-CADD-CE686A17537B}"/>
                  </a:ext>
                </a:extLst>
              </p:cNvPr>
              <p:cNvSpPr txBox="1"/>
              <p:nvPr/>
            </p:nvSpPr>
            <p:spPr>
              <a:xfrm>
                <a:off x="1587066" y="4775056"/>
                <a:ext cx="1548957" cy="728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600" b="0" i="1" baseline="-2500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 :=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B879B0-9880-A1B6-CADD-CE686A17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066" y="4775056"/>
                <a:ext cx="1548957" cy="728276"/>
              </a:xfrm>
              <a:prstGeom prst="rect">
                <a:avLst/>
              </a:prstGeom>
              <a:blipFill>
                <a:blip r:embed="rId4"/>
                <a:stretch>
                  <a:fillRect t="-833" r="-5118" b="-3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F4C15FC-036B-302A-2CD2-CE616D4236EC}"/>
              </a:ext>
            </a:extLst>
          </p:cNvPr>
          <p:cNvSpPr txBox="1"/>
          <p:nvPr/>
        </p:nvSpPr>
        <p:spPr>
          <a:xfrm>
            <a:off x="7403054" y="5720834"/>
            <a:ext cx="265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(dummy starting token)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67EA4-901F-7BBB-0D42-FE3BD415F9DF}"/>
              </a:ext>
            </a:extLst>
          </p:cNvPr>
          <p:cNvSpPr txBox="1"/>
          <p:nvPr/>
        </p:nvSpPr>
        <p:spPr>
          <a:xfrm>
            <a:off x="7265894" y="3436620"/>
            <a:ext cx="293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(start with final input state)</a:t>
            </a:r>
          </a:p>
        </p:txBody>
      </p:sp>
    </p:spTree>
    <p:extLst>
      <p:ext uri="{BB962C8B-B14F-4D97-AF65-F5344CB8AC3E}">
        <p14:creationId xmlns:p14="http://schemas.microsoft.com/office/powerpoint/2010/main" val="3466844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F132ED0-D74F-422E-E20B-E389DEEF21A3}"/>
              </a:ext>
            </a:extLst>
          </p:cNvPr>
          <p:cNvSpPr txBox="1"/>
          <p:nvPr/>
        </p:nvSpPr>
        <p:spPr>
          <a:xfrm>
            <a:off x="1002983" y="3883417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&lt;BOS&gt;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20" y="3063780"/>
                <a:ext cx="1855080" cy="13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560" y="3586860"/>
                <a:ext cx="71532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𝑐𝑖𝑎𝑜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40" y="2740140"/>
                <a:ext cx="1805760" cy="24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80"/>
                <a:ext cx="1784880" cy="20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600" y="169398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00" y="2143680"/>
                  <a:ext cx="71964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48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7120" y="225816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5120" y="3200640"/>
                  <a:ext cx="6638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70080" y="297708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92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108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48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360" y="3228360"/>
                  <a:ext cx="2298600" cy="25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880" y="5424360"/>
                  <a:ext cx="68148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60"/>
                  <a:ext cx="2048760" cy="12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640" y="2782320"/>
                  <a:ext cx="102240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00" y="3581520"/>
                  <a:ext cx="106812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520" y="460140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68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6160" y="187008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8944357" y="3890873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ciao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228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60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72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680"/>
                  <a:ext cx="327240" cy="452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40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33" y="3063401"/>
                <a:ext cx="1855054" cy="1320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200" y="3586469"/>
                <a:ext cx="715320" cy="85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53" y="2740150"/>
                <a:ext cx="1805733" cy="249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92"/>
                <a:ext cx="1784880" cy="204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240" y="169362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38" y="2143290"/>
                  <a:ext cx="719564" cy="890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12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6760" y="225780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4718" y="3200640"/>
                  <a:ext cx="663924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9720" y="297672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56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072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12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000" y="3227991"/>
                  <a:ext cx="2298600" cy="257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520" y="5424398"/>
                  <a:ext cx="681480" cy="71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80"/>
                  <a:ext cx="2048760" cy="1284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255" y="2782320"/>
                  <a:ext cx="102245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24" y="3581520"/>
                  <a:ext cx="1068072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160" y="460104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32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800" y="186972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8944357" y="3890873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192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24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36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251"/>
                  <a:ext cx="327240" cy="45301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 ciao”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200F-F982-0459-C73C-43DD9092BE9A}"/>
              </a:ext>
            </a:extLst>
          </p:cNvPr>
          <p:cNvSpPr txBox="1"/>
          <p:nvPr/>
        </p:nvSpPr>
        <p:spPr>
          <a:xfrm>
            <a:off x="1027260" y="3824520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ciao</a:t>
            </a:r>
          </a:p>
        </p:txBody>
      </p:sp>
    </p:spTree>
    <p:extLst>
      <p:ext uri="{BB962C8B-B14F-4D97-AF65-F5344CB8AC3E}">
        <p14:creationId xmlns:p14="http://schemas.microsoft.com/office/powerpoint/2010/main" val="78261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33" y="3063401"/>
                <a:ext cx="1855054" cy="1320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200" y="3586469"/>
                <a:ext cx="715320" cy="85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𝑐𝑜𝑚𝑒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𝟕𝟐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53" y="2740150"/>
                <a:ext cx="1805733" cy="249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92"/>
                <a:ext cx="1784880" cy="204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240" y="169362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38" y="2143290"/>
                  <a:ext cx="719564" cy="890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12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6760" y="225780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4718" y="3200640"/>
                  <a:ext cx="663924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9720" y="297672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56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072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12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000" y="3227991"/>
                  <a:ext cx="2298600" cy="257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520" y="5424398"/>
                  <a:ext cx="681480" cy="71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80"/>
                  <a:ext cx="2048760" cy="1284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255" y="2782320"/>
                  <a:ext cx="102245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24" y="3581520"/>
                  <a:ext cx="1068072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160" y="460104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32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800" y="186972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8944357" y="3890873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192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24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36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251"/>
                  <a:ext cx="327240" cy="45301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 ciao , 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200F-F982-0459-C73C-43DD9092BE9A}"/>
              </a:ext>
            </a:extLst>
          </p:cNvPr>
          <p:cNvSpPr txBox="1"/>
          <p:nvPr/>
        </p:nvSpPr>
        <p:spPr>
          <a:xfrm>
            <a:off x="1027260" y="3824520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675792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33" y="3063401"/>
                <a:ext cx="1855054" cy="1320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200" y="3586469"/>
                <a:ext cx="715320" cy="85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𝑠𝑡𝑎𝑖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53" y="2740150"/>
                <a:ext cx="1805733" cy="249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92"/>
                <a:ext cx="1784880" cy="204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240" y="169362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38" y="2143290"/>
                  <a:ext cx="719564" cy="890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12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6760" y="225780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4718" y="3200640"/>
                  <a:ext cx="663924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9720" y="297672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56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072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12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000" y="3227991"/>
                  <a:ext cx="2298600" cy="257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520" y="5424398"/>
                  <a:ext cx="681480" cy="71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80"/>
                  <a:ext cx="2048760" cy="1284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255" y="2782320"/>
                  <a:ext cx="102245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24" y="3581520"/>
                  <a:ext cx="1068072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160" y="460104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32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800" y="186972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8944357" y="3890873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stai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192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24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36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251"/>
                  <a:ext cx="327240" cy="45301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467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 ciao , come”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200F-F982-0459-C73C-43DD9092BE9A}"/>
              </a:ext>
            </a:extLst>
          </p:cNvPr>
          <p:cNvSpPr txBox="1"/>
          <p:nvPr/>
        </p:nvSpPr>
        <p:spPr>
          <a:xfrm>
            <a:off x="1027260" y="3824520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come</a:t>
            </a:r>
          </a:p>
        </p:txBody>
      </p:sp>
    </p:spTree>
    <p:extLst>
      <p:ext uri="{BB962C8B-B14F-4D97-AF65-F5344CB8AC3E}">
        <p14:creationId xmlns:p14="http://schemas.microsoft.com/office/powerpoint/2010/main" val="58282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B016-58D9-423E-B014-503FF1D9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040AA-6C13-BE5F-0B74-9BE64620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D40A2F-E3C3-164D-73B2-8BB77ACAE207}"/>
                  </a:ext>
                </a:extLst>
              </p:cNvPr>
              <p:cNvSpPr txBox="1"/>
              <p:nvPr/>
            </p:nvSpPr>
            <p:spPr>
              <a:xfrm>
                <a:off x="5223061" y="2621280"/>
                <a:ext cx="1471557" cy="311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h𝑒𝑙𝑙𝑜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h𝑜𝑤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𝑎𝑟𝑒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𝑦𝑜𝑢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D40A2F-E3C3-164D-73B2-8BB77ACAE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61" y="2621280"/>
                <a:ext cx="1471557" cy="3111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174FD6-36E1-D673-6D96-E90D7AE660D1}"/>
                  </a:ext>
                </a:extLst>
              </p:cNvPr>
              <p:cNvSpPr txBox="1"/>
              <p:nvPr/>
            </p:nvSpPr>
            <p:spPr>
              <a:xfrm>
                <a:off x="8170559" y="1996440"/>
                <a:ext cx="694742" cy="4223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3.6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3.2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3.8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174FD6-36E1-D673-6D96-E90D7AE6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59" y="1996440"/>
                <a:ext cx="694742" cy="4223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D2046F-0EEB-4C61-9A8A-E55E0830852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6112" y="1560513"/>
            <a:ext cx="5244148" cy="4341812"/>
          </a:xfrm>
        </p:spPr>
        <p:txBody>
          <a:bodyPr/>
          <a:lstStyle/>
          <a:p>
            <a:r>
              <a:rPr lang="en-US" dirty="0"/>
              <a:t>Transforming words into numbers</a:t>
            </a:r>
          </a:p>
          <a:p>
            <a:pPr lvl="1"/>
            <a:r>
              <a:rPr lang="en-US" dirty="0"/>
              <a:t>Usually vectors of scalars</a:t>
            </a:r>
          </a:p>
          <a:p>
            <a:r>
              <a:rPr lang="en-US" dirty="0"/>
              <a:t>Many approaches</a:t>
            </a:r>
          </a:p>
          <a:p>
            <a:pPr lvl="1"/>
            <a:r>
              <a:rPr lang="en-US" dirty="0"/>
              <a:t>Dictionary</a:t>
            </a:r>
          </a:p>
          <a:p>
            <a:pPr lvl="1"/>
            <a:r>
              <a:rPr lang="en-US" dirty="0"/>
              <a:t>One-hot</a:t>
            </a:r>
          </a:p>
          <a:p>
            <a:pPr lvl="1"/>
            <a:r>
              <a:rPr lang="en-US" dirty="0"/>
              <a:t>Neural network</a:t>
            </a:r>
          </a:p>
          <a:p>
            <a:pPr lvl="2"/>
            <a:r>
              <a:rPr lang="en-US" dirty="0"/>
              <a:t>Word2Vec</a:t>
            </a:r>
          </a:p>
          <a:p>
            <a:pPr lvl="2"/>
            <a:r>
              <a:rPr lang="en-US" dirty="0" err="1"/>
              <a:t>ELMo</a:t>
            </a:r>
            <a:endParaRPr lang="en-US" dirty="0"/>
          </a:p>
          <a:p>
            <a:pPr lvl="2"/>
            <a:r>
              <a:rPr lang="en-US" dirty="0"/>
              <a:t>Transformer-based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5002F8-65DB-5C76-D2E4-FEE923FB7EBA}"/>
              </a:ext>
            </a:extLst>
          </p:cNvPr>
          <p:cNvGrpSpPr/>
          <p:nvPr/>
        </p:nvGrpSpPr>
        <p:grpSpPr>
          <a:xfrm>
            <a:off x="6662760" y="2802120"/>
            <a:ext cx="1535400" cy="804600"/>
            <a:chOff x="6662760" y="2802120"/>
            <a:chExt cx="1535400" cy="80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7F4AFA-3744-2CFB-0918-76A11DFAA5DD}"/>
                    </a:ext>
                  </a:extLst>
                </p14:cNvPr>
                <p14:cNvContentPartPr/>
                <p14:nvPr/>
              </p14:nvContentPartPr>
              <p14:xfrm>
                <a:off x="6662760" y="3012720"/>
                <a:ext cx="1457640" cy="594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7F4AFA-3744-2CFB-0918-76A11DFAA5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99760" y="2949720"/>
                  <a:ext cx="1583280" cy="71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2534CF-5B09-7B07-0669-6C33AB49D835}"/>
                    </a:ext>
                  </a:extLst>
                </p14:cNvPr>
                <p14:cNvContentPartPr/>
                <p14:nvPr/>
              </p14:nvContentPartPr>
              <p14:xfrm>
                <a:off x="8106000" y="2802120"/>
                <a:ext cx="92160" cy="558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2534CF-5B09-7B07-0669-6C33AB49D8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3360" y="2739480"/>
                  <a:ext cx="217800" cy="68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297944-48AC-A118-2D0E-A6C0E4E8F8FF}"/>
              </a:ext>
            </a:extLst>
          </p:cNvPr>
          <p:cNvGrpSpPr/>
          <p:nvPr/>
        </p:nvGrpSpPr>
        <p:grpSpPr>
          <a:xfrm>
            <a:off x="6768960" y="4188480"/>
            <a:ext cx="1478880" cy="569880"/>
            <a:chOff x="6768960" y="4188480"/>
            <a:chExt cx="147888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6C0DB6-2396-5BF3-96AE-57DA8167D3F6}"/>
                    </a:ext>
                  </a:extLst>
                </p14:cNvPr>
                <p14:cNvContentPartPr/>
                <p14:nvPr/>
              </p14:nvContentPartPr>
              <p14:xfrm>
                <a:off x="6768960" y="4361640"/>
                <a:ext cx="1426680" cy="191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6C0DB6-2396-5BF3-96AE-57DA8167D3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5960" y="4299000"/>
                  <a:ext cx="15523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8B2B9D8-BCDC-A577-EFBA-C62B14AE4A11}"/>
                    </a:ext>
                  </a:extLst>
                </p14:cNvPr>
                <p14:cNvContentPartPr/>
                <p14:nvPr/>
              </p14:nvContentPartPr>
              <p14:xfrm>
                <a:off x="8159280" y="4188480"/>
                <a:ext cx="88560" cy="569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8B2B9D8-BCDC-A577-EFBA-C62B14AE4A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96280" y="4125480"/>
                  <a:ext cx="214200" cy="69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A395C2-BB1C-F06C-97CB-D0C3108454C8}"/>
              </a:ext>
            </a:extLst>
          </p:cNvPr>
          <p:cNvGrpSpPr/>
          <p:nvPr/>
        </p:nvGrpSpPr>
        <p:grpSpPr>
          <a:xfrm>
            <a:off x="6666360" y="5445960"/>
            <a:ext cx="1549800" cy="731880"/>
            <a:chOff x="6666360" y="5445960"/>
            <a:chExt cx="1549800" cy="73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4F1EBE-6560-51E3-C3B6-51F518C58314}"/>
                    </a:ext>
                  </a:extLst>
                </p14:cNvPr>
                <p14:cNvContentPartPr/>
                <p14:nvPr/>
              </p14:nvContentPartPr>
              <p14:xfrm>
                <a:off x="6666360" y="5445960"/>
                <a:ext cx="1489680" cy="500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4F1EBE-6560-51E3-C3B6-51F518C583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03720" y="5383320"/>
                  <a:ext cx="161532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0779A2-E484-48C9-AF96-016A43088510}"/>
                    </a:ext>
                  </a:extLst>
                </p14:cNvPr>
                <p14:cNvContentPartPr/>
                <p14:nvPr/>
              </p14:nvContentPartPr>
              <p14:xfrm>
                <a:off x="8088360" y="5741880"/>
                <a:ext cx="127800" cy="435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0779A2-E484-48C9-AF96-016A430885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25360" y="5678880"/>
                  <a:ext cx="253440" cy="56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058F80-79A9-FFC7-8812-D8D08B490D6D}"/>
              </a:ext>
            </a:extLst>
          </p:cNvPr>
          <p:cNvGrpSpPr/>
          <p:nvPr/>
        </p:nvGrpSpPr>
        <p:grpSpPr>
          <a:xfrm>
            <a:off x="6616320" y="2094360"/>
            <a:ext cx="1596960" cy="848160"/>
            <a:chOff x="6616320" y="2094360"/>
            <a:chExt cx="1596960" cy="84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5FF824-B8FF-A3C1-000B-7C781C6DF4BF}"/>
                    </a:ext>
                  </a:extLst>
                </p14:cNvPr>
                <p14:cNvContentPartPr/>
                <p14:nvPr/>
              </p14:nvContentPartPr>
              <p14:xfrm>
                <a:off x="6616320" y="2433120"/>
                <a:ext cx="1525320" cy="509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5FF824-B8FF-A3C1-000B-7C781C6DF4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53680" y="2370120"/>
                  <a:ext cx="165096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C9E561-8A4A-6745-BCE2-CA5814C9354C}"/>
                    </a:ext>
                  </a:extLst>
                </p14:cNvPr>
                <p14:cNvContentPartPr/>
                <p14:nvPr/>
              </p14:nvContentPartPr>
              <p14:xfrm>
                <a:off x="8152800" y="2094360"/>
                <a:ext cx="60480" cy="59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C9E561-8A4A-6745-BCE2-CA5814C935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9800" y="2031360"/>
                  <a:ext cx="186120" cy="72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465140-0AC1-25AF-91AB-63FB617C5297}"/>
              </a:ext>
            </a:extLst>
          </p:cNvPr>
          <p:cNvGrpSpPr/>
          <p:nvPr/>
        </p:nvGrpSpPr>
        <p:grpSpPr>
          <a:xfrm>
            <a:off x="6669960" y="3567120"/>
            <a:ext cx="1550520" cy="539640"/>
            <a:chOff x="6669960" y="3567120"/>
            <a:chExt cx="1550520" cy="53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26DCF3A-59E3-0286-23CF-4377CF12DD9B}"/>
                    </a:ext>
                  </a:extLst>
                </p14:cNvPr>
                <p14:cNvContentPartPr/>
                <p14:nvPr/>
              </p14:nvContentPartPr>
              <p14:xfrm>
                <a:off x="6669960" y="3702840"/>
                <a:ext cx="1394280" cy="272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26DCF3A-59E3-0286-23CF-4377CF12DD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07320" y="3639840"/>
                  <a:ext cx="15199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3FB839-A5B0-2AC8-A87F-79E598E834EC}"/>
                    </a:ext>
                  </a:extLst>
                </p14:cNvPr>
                <p14:cNvContentPartPr/>
                <p14:nvPr/>
              </p14:nvContentPartPr>
              <p14:xfrm>
                <a:off x="8130480" y="3567120"/>
                <a:ext cx="90000" cy="539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3FB839-A5B0-2AC8-A87F-79E598E834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67840" y="3504480"/>
                  <a:ext cx="215640" cy="66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F2DD93-3F7B-D3A6-070B-82F2C3122BD1}"/>
              </a:ext>
            </a:extLst>
          </p:cNvPr>
          <p:cNvGrpSpPr/>
          <p:nvPr/>
        </p:nvGrpSpPr>
        <p:grpSpPr>
          <a:xfrm>
            <a:off x="6652320" y="4927560"/>
            <a:ext cx="1592280" cy="579960"/>
            <a:chOff x="6652320" y="4927560"/>
            <a:chExt cx="1592280" cy="5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E59A89-577F-EDA6-43C1-37555059A4C4}"/>
                    </a:ext>
                  </a:extLst>
                </p14:cNvPr>
                <p14:cNvContentPartPr/>
                <p14:nvPr/>
              </p14:nvContentPartPr>
              <p14:xfrm>
                <a:off x="6652320" y="5092800"/>
                <a:ext cx="1530720" cy="180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E59A89-577F-EDA6-43C1-37555059A4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89680" y="5029800"/>
                  <a:ext cx="1656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1A9BC3-5990-2CCD-DFF2-0F69335C5DCA}"/>
                    </a:ext>
                  </a:extLst>
                </p14:cNvPr>
                <p14:cNvContentPartPr/>
                <p14:nvPr/>
              </p14:nvContentPartPr>
              <p14:xfrm>
                <a:off x="8180160" y="4927560"/>
                <a:ext cx="64440" cy="579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1A9BC3-5990-2CCD-DFF2-0F69335C5D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17160" y="4864920"/>
                  <a:ext cx="190080" cy="70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4241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33" y="3063401"/>
                <a:ext cx="1855054" cy="1320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200" y="3586469"/>
                <a:ext cx="715320" cy="85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:0.007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?: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𝟗𝟓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53" y="2740150"/>
                <a:ext cx="1805733" cy="249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92"/>
                <a:ext cx="1784880" cy="204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240" y="169362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38" y="2143290"/>
                  <a:ext cx="719564" cy="890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12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6760" y="225780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4718" y="3200640"/>
                  <a:ext cx="663924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9720" y="297672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56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072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12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000" y="3227991"/>
                  <a:ext cx="2298600" cy="257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520" y="5424398"/>
                  <a:ext cx="681480" cy="71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80"/>
                  <a:ext cx="2048760" cy="1284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255" y="2782320"/>
                  <a:ext cx="102245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24" y="3581520"/>
                  <a:ext cx="1068072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160" y="460104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32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800" y="186972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8944357" y="3890873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192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24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36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251"/>
                  <a:ext cx="327240" cy="45301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467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 ciao , come stai”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200F-F982-0459-C73C-43DD9092BE9A}"/>
              </a:ext>
            </a:extLst>
          </p:cNvPr>
          <p:cNvSpPr txBox="1"/>
          <p:nvPr/>
        </p:nvSpPr>
        <p:spPr>
          <a:xfrm>
            <a:off x="1027260" y="3824520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stai</a:t>
            </a:r>
          </a:p>
        </p:txBody>
      </p:sp>
    </p:spTree>
    <p:extLst>
      <p:ext uri="{BB962C8B-B14F-4D97-AF65-F5344CB8AC3E}">
        <p14:creationId xmlns:p14="http://schemas.microsoft.com/office/powerpoint/2010/main" val="2023434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33" y="3063401"/>
                <a:ext cx="1855054" cy="1320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200" y="3586469"/>
                <a:ext cx="715320" cy="85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𝐸𝑂𝑆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&gt;: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53" y="2740150"/>
                <a:ext cx="1805733" cy="249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92"/>
                <a:ext cx="1784880" cy="204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240" y="169362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38" y="2143290"/>
                  <a:ext cx="719564" cy="890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12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6760" y="225780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4718" y="3200640"/>
                  <a:ext cx="663924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9720" y="297672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56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072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12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000" y="3227991"/>
                  <a:ext cx="2298600" cy="257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520" y="5424398"/>
                  <a:ext cx="681480" cy="71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80"/>
                  <a:ext cx="2048760" cy="1284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255" y="2782320"/>
                  <a:ext cx="102245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24" y="3581520"/>
                  <a:ext cx="1068072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160" y="460104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32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800" y="186972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9214440" y="3905667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192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24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36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251"/>
                  <a:ext cx="327240" cy="45301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467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 ciao , come stai ?”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200F-F982-0459-C73C-43DD9092BE9A}"/>
              </a:ext>
            </a:extLst>
          </p:cNvPr>
          <p:cNvSpPr txBox="1"/>
          <p:nvPr/>
        </p:nvSpPr>
        <p:spPr>
          <a:xfrm>
            <a:off x="1027260" y="3824520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7525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98C0EF-0755-4259-A9AF-BF6833FB3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C92497-9B1D-438E-A009-010ADCDDF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3900"/>
            <a:ext cx="12192000" cy="232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C4E7A-EC1B-1EAD-041C-89D11D42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714240"/>
            <a:ext cx="10553699" cy="1229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spc="-40" dirty="0">
                <a:solidFill>
                  <a:srgbClr val="FFFFFF"/>
                </a:solidFill>
              </a:rPr>
              <a:t>Another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5BBA82-8840-CDED-264D-0B3DDB6C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490168"/>
            <a:ext cx="10424160" cy="3309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BDB63-9968-2C87-5EC0-77E01E75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9DB0B-5A47-563A-FB06-65E1FE4801FF}"/>
              </a:ext>
            </a:extLst>
          </p:cNvPr>
          <p:cNvSpPr txBox="1"/>
          <p:nvPr/>
        </p:nvSpPr>
        <p:spPr>
          <a:xfrm>
            <a:off x="3691889" y="3918631"/>
            <a:ext cx="4689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Zhang et al., 2021</a:t>
            </a:r>
          </a:p>
        </p:txBody>
      </p:sp>
    </p:spTree>
    <p:extLst>
      <p:ext uri="{BB962C8B-B14F-4D97-AF65-F5344CB8AC3E}">
        <p14:creationId xmlns:p14="http://schemas.microsoft.com/office/powerpoint/2010/main" val="746618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3F71-DB52-27E5-6EF5-18A72F8E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F3227-74C0-74B2-3290-691D6EBC9D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Umbrella term for this encoder-decoder framework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Text summarization</a:t>
            </a:r>
          </a:p>
          <a:p>
            <a:pPr lvl="1"/>
            <a:r>
              <a:rPr lang="en-US" dirty="0"/>
              <a:t>Code translation/generation</a:t>
            </a:r>
          </a:p>
          <a:p>
            <a:pPr lvl="1"/>
            <a:r>
              <a:rPr lang="en-US" dirty="0"/>
              <a:t>Image captioning</a:t>
            </a:r>
          </a:p>
          <a:p>
            <a:r>
              <a:rPr lang="en-US" dirty="0"/>
              <a:t>RNN-based models have some limitations</a:t>
            </a:r>
          </a:p>
          <a:p>
            <a:pPr lvl="1"/>
            <a:r>
              <a:rPr lang="en-US" dirty="0"/>
              <a:t>Difficulties with long-range dependencies</a:t>
            </a:r>
          </a:p>
          <a:p>
            <a:pPr lvl="1"/>
            <a:r>
              <a:rPr lang="en-US" dirty="0"/>
              <a:t>Issues with scalability (sequential processing of input)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4A17-71F9-498E-67CC-7461E1C9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774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FAF9D845-1D7D-4A88-86ED-B45A77144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934F2A62-CB96-44B7-9829-3BEA927D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788595"/>
            <a:ext cx="4014395" cy="3525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spc="-40" dirty="0">
                <a:solidFill>
                  <a:srgbClr val="FFFFFF"/>
                </a:solidFill>
              </a:rPr>
              <a:t>Transformers:</a:t>
            </a:r>
            <a:br>
              <a:rPr lang="en-US" sz="4400" spc="-40" dirty="0">
                <a:solidFill>
                  <a:srgbClr val="FFFFFF"/>
                </a:solidFill>
              </a:rPr>
            </a:br>
            <a:r>
              <a:rPr lang="en-US" sz="4400" spc="-40" dirty="0">
                <a:solidFill>
                  <a:srgbClr val="FFFFFF"/>
                </a:solidFill>
              </a:rPr>
              <a:t>more than meets the eye</a:t>
            </a:r>
          </a:p>
        </p:txBody>
      </p:sp>
      <p:pic>
        <p:nvPicPr>
          <p:cNvPr id="10242" name="Picture 2" descr="The Transformer Model - MachineLearningMastery.com">
            <a:extLst>
              <a:ext uri="{FF2B5EF4-FFF2-40B4-BE49-F238E27FC236}">
                <a16:creationId xmlns:a16="http://schemas.microsoft.com/office/drawing/2014/main" id="{10552F37-62E5-FB2C-D802-C526DFAF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3493" y="213439"/>
            <a:ext cx="4169263" cy="58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58676-B4A7-89B4-F1CA-206034349371}"/>
              </a:ext>
            </a:extLst>
          </p:cNvPr>
          <p:cNvSpPr txBox="1"/>
          <p:nvPr/>
        </p:nvSpPr>
        <p:spPr>
          <a:xfrm>
            <a:off x="7382859" y="6088310"/>
            <a:ext cx="249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Transformer architecture,</a:t>
            </a:r>
          </a:p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Vaswani et al., 2016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5C448A-EE6C-053D-9F71-D152E44572C8}"/>
              </a:ext>
            </a:extLst>
          </p:cNvPr>
          <p:cNvGrpSpPr/>
          <p:nvPr/>
        </p:nvGrpSpPr>
        <p:grpSpPr>
          <a:xfrm>
            <a:off x="905820" y="3429000"/>
            <a:ext cx="2183400" cy="1086120"/>
            <a:chOff x="1660200" y="3344640"/>
            <a:chExt cx="2183400" cy="10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14:cNvPr>
                <p14:cNvContentPartPr/>
                <p14:nvPr/>
              </p14:nvContentPartPr>
              <p14:xfrm>
                <a:off x="1660200" y="3639840"/>
                <a:ext cx="779040" cy="79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7171" y="3576840"/>
                  <a:ext cx="904738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14:cNvPr>
                <p14:cNvContentPartPr/>
                <p14:nvPr/>
              </p14:nvContentPartPr>
              <p14:xfrm>
                <a:off x="2593680" y="3904080"/>
                <a:ext cx="255960" cy="26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0680" y="3841080"/>
                  <a:ext cx="381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14:cNvPr>
                <p14:cNvContentPartPr/>
                <p14:nvPr/>
              </p14:nvContentPartPr>
              <p14:xfrm>
                <a:off x="3102000" y="3739200"/>
                <a:ext cx="395640" cy="254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9000" y="3676111"/>
                  <a:ext cx="521280" cy="380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14:cNvPr>
                <p14:cNvContentPartPr/>
                <p14:nvPr/>
              </p14:nvContentPartPr>
              <p14:xfrm>
                <a:off x="3839640" y="3788880"/>
                <a:ext cx="3960" cy="73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70340" y="3725880"/>
                  <a:ext cx="142164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14:cNvPr>
                <p14:cNvContentPartPr/>
                <p14:nvPr/>
              </p14:nvContentPartPr>
              <p14:xfrm>
                <a:off x="3628680" y="3344640"/>
                <a:ext cx="81720" cy="199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5956" y="3281640"/>
                  <a:ext cx="206809" cy="32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758539-D62C-1AF2-E951-46A7DD694373}"/>
                  </a:ext>
                </a:extLst>
              </p14:cNvPr>
              <p14:cNvContentPartPr/>
              <p14:nvPr/>
            </p14:nvContentPartPr>
            <p14:xfrm>
              <a:off x="3377400" y="3210780"/>
              <a:ext cx="699120" cy="656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758539-D62C-1AF2-E951-46A7DD6943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14760" y="3148140"/>
                <a:ext cx="824760" cy="7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233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E98C0EF-0755-4259-A9AF-BF6833FB3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C92497-9B1D-438E-A009-010ADCDDF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3900"/>
            <a:ext cx="12192000" cy="232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714240"/>
            <a:ext cx="10553699" cy="1229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spc="-40">
                <a:solidFill>
                  <a:srgbClr val="FFFFFF"/>
                </a:solidFill>
              </a:rPr>
              <a:t>Positional Encoding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D1816-3A16-27A9-1D1C-853EA811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932" y="1427380"/>
            <a:ext cx="5657088" cy="21921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852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418A3-5DB5-7012-D77B-B283EA28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6A4CF0-816A-82C5-E526-8768F7FC1D3E}"/>
              </a:ext>
            </a:extLst>
          </p:cNvPr>
          <p:cNvGrpSpPr/>
          <p:nvPr/>
        </p:nvGrpSpPr>
        <p:grpSpPr>
          <a:xfrm>
            <a:off x="7620000" y="906780"/>
            <a:ext cx="3832860" cy="4777740"/>
            <a:chOff x="7338059" y="891540"/>
            <a:chExt cx="4170698" cy="49225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807D16-E2D9-3131-EB05-6186B3C4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4797" y="891540"/>
              <a:ext cx="4103960" cy="492252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E75480C-9122-ADE6-DA0D-4D9BC62FC31E}"/>
                </a:ext>
              </a:extLst>
            </p:cNvPr>
            <p:cNvSpPr/>
            <p:nvPr/>
          </p:nvSpPr>
          <p:spPr>
            <a:xfrm>
              <a:off x="7404796" y="1836420"/>
              <a:ext cx="794323" cy="563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A4992B8-8380-24B0-29DA-DD9371C19984}"/>
                </a:ext>
              </a:extLst>
            </p:cNvPr>
            <p:cNvSpPr/>
            <p:nvPr/>
          </p:nvSpPr>
          <p:spPr>
            <a:xfrm>
              <a:off x="7338059" y="3893820"/>
              <a:ext cx="297181" cy="937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22B63C-01B8-3604-CFE6-50304055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81" y="2787218"/>
            <a:ext cx="5962198" cy="2653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11F52-1526-B521-6BDC-1141A9CA4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78" y="881893"/>
            <a:ext cx="4332490" cy="1678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6CA62B-2F2A-EEB4-0E56-4262EF61B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562" y="3254860"/>
            <a:ext cx="281428" cy="327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EA4361-B689-9A71-2B5B-D26B1F96F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813" y="3612784"/>
            <a:ext cx="160034" cy="160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386EFC-4FAE-9BE0-80E0-34C7C071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75" y="5033910"/>
            <a:ext cx="678239" cy="2438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6EA523-EB80-DAF9-D12D-21F22401C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675" y="3800265"/>
            <a:ext cx="822754" cy="3534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BDA754-C501-7C15-8AE8-B0B404BCB7FB}"/>
              </a:ext>
            </a:extLst>
          </p:cNvPr>
          <p:cNvSpPr/>
          <p:nvPr/>
        </p:nvSpPr>
        <p:spPr>
          <a:xfrm>
            <a:off x="1461429" y="2787218"/>
            <a:ext cx="5852261" cy="311223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E827B-2EF0-DD41-DFF5-3166AE6C0A97}"/>
              </a:ext>
            </a:extLst>
          </p:cNvPr>
          <p:cNvSpPr txBox="1"/>
          <p:nvPr/>
        </p:nvSpPr>
        <p:spPr>
          <a:xfrm>
            <a:off x="2095927" y="5410292"/>
            <a:ext cx="55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sz="20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DB41B-EBFF-991C-3D8E-27E0A4BEDCA8}"/>
              </a:ext>
            </a:extLst>
          </p:cNvPr>
          <p:cNvSpPr txBox="1"/>
          <p:nvPr/>
        </p:nvSpPr>
        <p:spPr>
          <a:xfrm>
            <a:off x="4077403" y="5410292"/>
            <a:ext cx="55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000" i="1" baseline="30000" dirty="0">
                <a:solidFill>
                  <a:schemeClr val="bg2">
                    <a:lumMod val="50000"/>
                  </a:schemeClr>
                </a:solidFill>
              </a:rPr>
              <a:t>nd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F6EA19-FB78-7B17-1B91-7C907450EA6C}"/>
              </a:ext>
            </a:extLst>
          </p:cNvPr>
          <p:cNvSpPr txBox="1"/>
          <p:nvPr/>
        </p:nvSpPr>
        <p:spPr>
          <a:xfrm>
            <a:off x="6028111" y="5413105"/>
            <a:ext cx="55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en-US" sz="2000" i="1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E398D5-580A-47AF-76DF-C0D07A878254}"/>
              </a:ext>
            </a:extLst>
          </p:cNvPr>
          <p:cNvSpPr txBox="1"/>
          <p:nvPr/>
        </p:nvSpPr>
        <p:spPr>
          <a:xfrm>
            <a:off x="3243046" y="5951220"/>
            <a:ext cx="5705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Transformer Neural Networks, ChatGPT’s foundation, Clearly Explained!!!, </a:t>
            </a:r>
          </a:p>
          <a:p>
            <a:pPr algn="ctr"/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</a:rPr>
              <a:t>StatQuest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 with Josh Starmer, YouTube, 2023</a:t>
            </a:r>
          </a:p>
        </p:txBody>
      </p:sp>
    </p:spTree>
    <p:extLst>
      <p:ext uri="{BB962C8B-B14F-4D97-AF65-F5344CB8AC3E}">
        <p14:creationId xmlns:p14="http://schemas.microsoft.com/office/powerpoint/2010/main" val="216254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CB0385-B08F-AE7E-7927-8E5DD7B5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20" y="1505592"/>
            <a:ext cx="4326291" cy="4259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Mechanism for prioritizing information</a:t>
            </a:r>
          </a:p>
          <a:p>
            <a:pPr lvl="1"/>
            <a:r>
              <a:rPr lang="en-US" dirty="0"/>
              <a:t>Uses simple matrix multiplications</a:t>
            </a:r>
          </a:p>
          <a:p>
            <a:pPr lvl="1"/>
            <a:r>
              <a:rPr lang="en-US" dirty="0"/>
              <a:t>Highly parallelized</a:t>
            </a:r>
          </a:p>
          <a:p>
            <a:pPr lvl="1"/>
            <a:r>
              <a:rPr lang="en-US" dirty="0"/>
              <a:t>Supports some </a:t>
            </a:r>
            <a:r>
              <a:rPr lang="en-US" dirty="0" err="1"/>
              <a:t>explainability</a:t>
            </a:r>
            <a:r>
              <a:rPr lang="en-US" dirty="0"/>
              <a:t> techniques</a:t>
            </a:r>
          </a:p>
          <a:p>
            <a:r>
              <a:rPr lang="en-US" dirty="0"/>
              <a:t>Can be used in many contexts</a:t>
            </a:r>
          </a:p>
          <a:p>
            <a:pPr lvl="1"/>
            <a:r>
              <a:rPr lang="en-US" dirty="0"/>
              <a:t>With RNNs</a:t>
            </a:r>
          </a:p>
          <a:p>
            <a:pPr lvl="1"/>
            <a:r>
              <a:rPr lang="en-US" dirty="0"/>
              <a:t>On its own</a:t>
            </a:r>
          </a:p>
          <a:p>
            <a:pPr lvl="1"/>
            <a:r>
              <a:rPr lang="en-US" dirty="0"/>
              <a:t>Non-NLP tasks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BCB4D-E617-87EB-B81B-ADBD852A88C9}"/>
              </a:ext>
            </a:extLst>
          </p:cNvPr>
          <p:cNvSpPr txBox="1"/>
          <p:nvPr/>
        </p:nvSpPr>
        <p:spPr>
          <a:xfrm>
            <a:off x="7641939" y="5742930"/>
            <a:ext cx="249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Attention heatmap,</a:t>
            </a:r>
          </a:p>
          <a:p>
            <a:pPr algn="ctr"/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</a:rPr>
              <a:t>Bandanau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 et al., 2015</a:t>
            </a:r>
          </a:p>
        </p:txBody>
      </p:sp>
    </p:spTree>
    <p:extLst>
      <p:ext uri="{BB962C8B-B14F-4D97-AF65-F5344CB8AC3E}">
        <p14:creationId xmlns:p14="http://schemas.microsoft.com/office/powerpoint/2010/main" val="370111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FEA2D0-6FD1-4D8C-BCC3-D34C35B0B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33AA6B-0B85-49CD-AC4A-879EDDD3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38760"/>
            <a:ext cx="10452100" cy="7264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spc="-40" dirty="0">
                <a:solidFill>
                  <a:srgbClr val="FFFFFF"/>
                </a:solidFill>
              </a:rPr>
              <a:t>Keys, Values, and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7700" y="1635853"/>
            <a:ext cx="7145020" cy="446522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Keys (K)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Represents inputs (form)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Values (V)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Represents inputs (content)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Queries (Q)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Element for which attention needs to be calculated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B3455-07FF-772D-2B71-B37AEFA2745D}"/>
              </a:ext>
            </a:extLst>
          </p:cNvPr>
          <p:cNvGrpSpPr/>
          <p:nvPr/>
        </p:nvGrpSpPr>
        <p:grpSpPr>
          <a:xfrm>
            <a:off x="6775923" y="1399986"/>
            <a:ext cx="2480340" cy="1978662"/>
            <a:chOff x="7923304" y="2627389"/>
            <a:chExt cx="2480340" cy="19786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1B9312-F624-9EC9-21BA-CCE2E9FA0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3304" y="2627389"/>
              <a:ext cx="2480340" cy="18470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74EE6A-C3DB-802B-77FE-B35C6E50556E}"/>
                </a:ext>
              </a:extLst>
            </p:cNvPr>
            <p:cNvSpPr txBox="1"/>
            <p:nvPr/>
          </p:nvSpPr>
          <p:spPr>
            <a:xfrm flipH="1">
              <a:off x="8580218" y="423671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K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2EC7B5-9790-2C2F-03C0-3E4D41DF1882}"/>
                </a:ext>
              </a:extLst>
            </p:cNvPr>
            <p:cNvSpPr txBox="1"/>
            <p:nvPr/>
          </p:nvSpPr>
          <p:spPr>
            <a:xfrm flipH="1">
              <a:off x="9222936" y="423671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V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D6556D-EDB7-70CB-B534-9EE75301E79A}"/>
                </a:ext>
              </a:extLst>
            </p:cNvPr>
            <p:cNvSpPr txBox="1"/>
            <p:nvPr/>
          </p:nvSpPr>
          <p:spPr>
            <a:xfrm flipH="1">
              <a:off x="9859078" y="423671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Q</a:t>
              </a:r>
              <a:endParaRPr lang="en-US" b="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6F6EC-E4E5-7543-A0D0-B61AFF156E4F}"/>
              </a:ext>
            </a:extLst>
          </p:cNvPr>
          <p:cNvGrpSpPr/>
          <p:nvPr/>
        </p:nvGrpSpPr>
        <p:grpSpPr>
          <a:xfrm>
            <a:off x="8303884" y="3918729"/>
            <a:ext cx="2560542" cy="1922177"/>
            <a:chOff x="8354145" y="4145204"/>
            <a:chExt cx="2560542" cy="192217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EE3226-0AA1-C978-CEC1-0B9B167F3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4145" y="4145204"/>
              <a:ext cx="2560542" cy="173751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33F3A5-7079-4717-7412-736B04BC7FAF}"/>
                </a:ext>
              </a:extLst>
            </p:cNvPr>
            <p:cNvSpPr txBox="1"/>
            <p:nvPr/>
          </p:nvSpPr>
          <p:spPr>
            <a:xfrm flipH="1">
              <a:off x="8821559" y="569804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K</a:t>
              </a:r>
              <a:endParaRPr 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57A58C-DBE7-AA35-BCAD-102388B0A0AC}"/>
                </a:ext>
              </a:extLst>
            </p:cNvPr>
            <p:cNvSpPr txBox="1"/>
            <p:nvPr/>
          </p:nvSpPr>
          <p:spPr>
            <a:xfrm flipH="1">
              <a:off x="9379176" y="569804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V</a:t>
              </a:r>
              <a:endParaRPr 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B60B5B-E300-AF91-3BF7-D8CFF71CF432}"/>
                </a:ext>
              </a:extLst>
            </p:cNvPr>
            <p:cNvSpPr txBox="1"/>
            <p:nvPr/>
          </p:nvSpPr>
          <p:spPr>
            <a:xfrm flipH="1">
              <a:off x="9928025" y="569804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Q</a:t>
              </a:r>
              <a:endParaRPr lang="en-US" b="1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82235D-2202-BF8F-3E71-DBA13B8FD60E}"/>
              </a:ext>
            </a:extLst>
          </p:cNvPr>
          <p:cNvSpPr txBox="1"/>
          <p:nvPr/>
        </p:nvSpPr>
        <p:spPr>
          <a:xfrm>
            <a:off x="6860769" y="3429000"/>
            <a:ext cx="2490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>
                    <a:lumMod val="25000"/>
                  </a:schemeClr>
                </a:solidFill>
              </a:rPr>
              <a:t>Encoder self-attention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80D3AA-CF87-06BA-0541-856EE23E4AC5}"/>
              </a:ext>
            </a:extLst>
          </p:cNvPr>
          <p:cNvSpPr txBox="1"/>
          <p:nvPr/>
        </p:nvSpPr>
        <p:spPr>
          <a:xfrm>
            <a:off x="7955141" y="5909414"/>
            <a:ext cx="3376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>
                    <a:lumMod val="25000"/>
                  </a:schemeClr>
                </a:solidFill>
              </a:rPr>
              <a:t>Decoder cross-attention</a:t>
            </a:r>
          </a:p>
        </p:txBody>
      </p:sp>
    </p:spTree>
    <p:extLst>
      <p:ext uri="{BB962C8B-B14F-4D97-AF65-F5344CB8AC3E}">
        <p14:creationId xmlns:p14="http://schemas.microsoft.com/office/powerpoint/2010/main" val="3111647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A2C574-AC1A-6C92-3B4E-8F3F616C332E}"/>
              </a:ext>
            </a:extLst>
          </p:cNvPr>
          <p:cNvGrpSpPr/>
          <p:nvPr/>
        </p:nvGrpSpPr>
        <p:grpSpPr>
          <a:xfrm>
            <a:off x="1224771" y="1861448"/>
            <a:ext cx="1280383" cy="473326"/>
            <a:chOff x="568320" y="1510801"/>
            <a:chExt cx="1225080" cy="4528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14:cNvPr>
                <p14:cNvContentPartPr/>
                <p14:nvPr/>
              </p14:nvContentPartPr>
              <p14:xfrm>
                <a:off x="568320" y="1636082"/>
                <a:ext cx="21600" cy="327601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320" y="1575798"/>
                  <a:ext cx="141257" cy="447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14:cNvPr>
                <p14:cNvContentPartPr/>
                <p14:nvPr/>
              </p14:nvContentPartPr>
              <p14:xfrm>
                <a:off x="578761" y="1754882"/>
                <a:ext cx="190080" cy="5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8391" y="1694974"/>
                  <a:ext cx="310475" cy="175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14:cNvPr>
                <p14:cNvContentPartPr/>
                <p14:nvPr/>
              </p14:nvContentPartPr>
              <p14:xfrm>
                <a:off x="758760" y="1605842"/>
                <a:ext cx="78120" cy="32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269" y="1545555"/>
                  <a:ext cx="198757" cy="440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14:cNvPr>
                <p14:cNvContentPartPr/>
                <p14:nvPr/>
              </p14:nvContentPartPr>
              <p14:xfrm>
                <a:off x="926879" y="1716721"/>
                <a:ext cx="223920" cy="233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593" y="1656420"/>
                  <a:ext cx="344148" cy="353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14:cNvPr>
                <p14:cNvContentPartPr/>
                <p14:nvPr/>
              </p14:nvContentPartPr>
              <p14:xfrm>
                <a:off x="1196519" y="1529882"/>
                <a:ext cx="81360" cy="419761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443" y="1469572"/>
                  <a:ext cx="201169" cy="540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14:cNvPr>
                <p14:cNvContentPartPr/>
                <p14:nvPr/>
              </p14:nvContentPartPr>
              <p14:xfrm>
                <a:off x="1379758" y="1510801"/>
                <a:ext cx="53280" cy="417961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9603" y="1450502"/>
                  <a:ext cx="173246" cy="538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14:cNvPr>
                <p14:cNvContentPartPr/>
                <p14:nvPr/>
              </p14:nvContentPartPr>
              <p14:xfrm>
                <a:off x="1563000" y="1698720"/>
                <a:ext cx="230400" cy="203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2731" y="1638487"/>
                  <a:ext cx="350594" cy="323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8CEC04-641E-277D-F079-E3DC04535354}"/>
              </a:ext>
            </a:extLst>
          </p:cNvPr>
          <p:cNvGrpSpPr/>
          <p:nvPr/>
        </p:nvGrpSpPr>
        <p:grpSpPr>
          <a:xfrm>
            <a:off x="1361571" y="4137328"/>
            <a:ext cx="945519" cy="316039"/>
            <a:chOff x="705120" y="3779880"/>
            <a:chExt cx="904680" cy="3023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14:cNvPr>
                <p14:cNvContentPartPr/>
                <p14:nvPr/>
              </p14:nvContentPartPr>
              <p14:xfrm>
                <a:off x="705120" y="3870588"/>
                <a:ext cx="406800" cy="21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841" y="3810354"/>
                  <a:ext cx="527014" cy="331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14:cNvPr>
                <p14:cNvContentPartPr/>
                <p14:nvPr/>
              </p14:nvContentPartPr>
              <p14:xfrm>
                <a:off x="1185361" y="3816232"/>
                <a:ext cx="78480" cy="262439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5124" y="3755961"/>
                  <a:ext cx="198609" cy="3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14:cNvPr>
                <p14:cNvContentPartPr/>
                <p14:nvPr/>
              </p14:nvContentPartPr>
              <p14:xfrm>
                <a:off x="1383000" y="3779880"/>
                <a:ext cx="226800" cy="235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772" y="3719551"/>
                  <a:ext cx="346911" cy="356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9DA997-06DE-D17C-072F-968EA17AF712}"/>
              </a:ext>
            </a:extLst>
          </p:cNvPr>
          <p:cNvGrpSpPr/>
          <p:nvPr/>
        </p:nvGrpSpPr>
        <p:grpSpPr>
          <a:xfrm>
            <a:off x="1141173" y="2516785"/>
            <a:ext cx="1444634" cy="670868"/>
            <a:chOff x="2265720" y="1377960"/>
            <a:chExt cx="1536480" cy="71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14:cNvPr>
                <p14:cNvContentPartPr/>
                <p14:nvPr/>
              </p14:nvContentPartPr>
              <p14:xfrm>
                <a:off x="2318640" y="2040360"/>
                <a:ext cx="359" cy="2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5815" y="1973015"/>
                  <a:ext cx="125650" cy="156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14:cNvPr>
                <p14:cNvContentPartPr/>
                <p14:nvPr/>
              </p14:nvContentPartPr>
              <p14:xfrm>
                <a:off x="2265720" y="1420080"/>
                <a:ext cx="282240" cy="627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8793" y="1353080"/>
                  <a:ext cx="415711" cy="76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14:cNvPr>
                <p14:cNvContentPartPr/>
                <p14:nvPr/>
              </p14:nvContentPartPr>
              <p14:xfrm>
                <a:off x="2527080" y="1696200"/>
                <a:ext cx="84960" cy="205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0107" y="1629211"/>
                  <a:ext cx="218523" cy="33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14:cNvPr>
                <p14:cNvContentPartPr/>
                <p14:nvPr/>
              </p14:nvContentPartPr>
              <p14:xfrm>
                <a:off x="2583240" y="1607280"/>
                <a:ext cx="102600" cy="312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16244" y="1540347"/>
                  <a:ext cx="236210" cy="445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14:cNvPr>
                <p14:cNvContentPartPr/>
                <p14:nvPr/>
              </p14:nvContentPartPr>
              <p14:xfrm>
                <a:off x="2735160" y="1848480"/>
                <a:ext cx="28440" cy="20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8800" y="1781427"/>
                  <a:ext cx="160781" cy="342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14:cNvPr>
                <p14:cNvContentPartPr/>
                <p14:nvPr/>
              </p14:nvContentPartPr>
              <p14:xfrm>
                <a:off x="2936400" y="1847400"/>
                <a:ext cx="120240" cy="180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600" y="1780529"/>
                  <a:ext cx="253458" cy="313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14:cNvPr>
                <p14:cNvContentPartPr/>
                <p14:nvPr/>
              </p14:nvContentPartPr>
              <p14:xfrm>
                <a:off x="3169320" y="1676400"/>
                <a:ext cx="219241" cy="340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2362" y="1609356"/>
                  <a:ext cx="352775" cy="473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14:cNvPr>
                <p14:cNvContentPartPr/>
                <p14:nvPr/>
              </p14:nvContentPartPr>
              <p14:xfrm>
                <a:off x="3500880" y="1848120"/>
                <a:ext cx="18000" cy="18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3859" y="1781241"/>
                  <a:ext cx="151660" cy="31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14:cNvPr>
                <p14:cNvContentPartPr/>
                <p14:nvPr/>
              </p14:nvContentPartPr>
              <p14:xfrm>
                <a:off x="2513759" y="1869360"/>
                <a:ext cx="73440" cy="118801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6821" y="1802511"/>
                  <a:ext cx="206933" cy="252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14:cNvPr>
                <p14:cNvContentPartPr/>
                <p14:nvPr/>
              </p14:nvContentPartPr>
              <p14:xfrm>
                <a:off x="3590880" y="1377960"/>
                <a:ext cx="211320" cy="713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3885" y="1310972"/>
                  <a:ext cx="344926" cy="8471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B02CE-8FA7-11DB-6F55-46F28B950754}"/>
              </a:ext>
            </a:extLst>
          </p:cNvPr>
          <p:cNvGrpSpPr/>
          <p:nvPr/>
        </p:nvGrpSpPr>
        <p:grpSpPr>
          <a:xfrm>
            <a:off x="1063378" y="4659642"/>
            <a:ext cx="1682242" cy="538863"/>
            <a:chOff x="2121363" y="3594840"/>
            <a:chExt cx="1789197" cy="5731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14:cNvPr>
                <p14:cNvContentPartPr/>
                <p14:nvPr/>
              </p14:nvContentPartPr>
              <p14:xfrm>
                <a:off x="2121363" y="3608520"/>
                <a:ext cx="261361" cy="55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4396" y="3541504"/>
                  <a:ext cx="394911" cy="692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14:cNvPr>
                <p14:cNvContentPartPr/>
                <p14:nvPr/>
              </p14:nvContentPartPr>
              <p14:xfrm>
                <a:off x="2333403" y="3831360"/>
                <a:ext cx="197280" cy="19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66496" y="3764415"/>
                  <a:ext cx="330712" cy="32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14:cNvPr>
                <p14:cNvContentPartPr/>
                <p14:nvPr/>
              </p14:nvContentPartPr>
              <p14:xfrm>
                <a:off x="2438523" y="3840720"/>
                <a:ext cx="95760" cy="225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1491" y="3773642"/>
                  <a:ext cx="229441" cy="358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14:cNvPr>
                <p14:cNvContentPartPr/>
                <p14:nvPr/>
              </p14:nvContentPartPr>
              <p14:xfrm>
                <a:off x="2668205" y="3965640"/>
                <a:ext cx="18756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1219" y="3898783"/>
                  <a:ext cx="321149" cy="24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14:cNvPr>
                <p14:cNvContentPartPr/>
                <p14:nvPr/>
              </p14:nvContentPartPr>
              <p14:xfrm>
                <a:off x="2883486" y="4031162"/>
                <a:ext cx="106201" cy="136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633" y="3964103"/>
                  <a:ext cx="239525" cy="270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14:cNvPr>
                <p14:cNvContentPartPr/>
                <p14:nvPr/>
              </p14:nvContentPartPr>
              <p14:xfrm>
                <a:off x="3179765" y="3793202"/>
                <a:ext cx="201600" cy="31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2693" y="3726231"/>
                  <a:ext cx="335361" cy="449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14:cNvPr>
                <p14:cNvContentPartPr/>
                <p14:nvPr/>
              </p14:nvContentPartPr>
              <p14:xfrm>
                <a:off x="3511685" y="3885362"/>
                <a:ext cx="111960" cy="11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4815" y="3818412"/>
                  <a:ext cx="245318" cy="24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14:cNvPr>
                <p14:cNvContentPartPr/>
                <p14:nvPr/>
              </p14:nvContentPartPr>
              <p14:xfrm>
                <a:off x="3685560" y="3594840"/>
                <a:ext cx="225000" cy="55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8482" y="3527873"/>
                  <a:ext cx="358773" cy="6926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14:cNvPr>
              <p14:cNvContentPartPr/>
              <p14:nvPr/>
            </p14:nvContentPartPr>
            <p14:xfrm>
              <a:off x="1297380" y="2408520"/>
              <a:ext cx="929160" cy="766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34356" y="2345223"/>
                <a:ext cx="1054849" cy="2029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712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D7B68-BCB9-D062-61D4-EBCF257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9458163D-0D0A-997B-ECB7-D2542E12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21" y="532773"/>
            <a:ext cx="6891836" cy="5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16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A2C574-AC1A-6C92-3B4E-8F3F616C332E}"/>
              </a:ext>
            </a:extLst>
          </p:cNvPr>
          <p:cNvGrpSpPr/>
          <p:nvPr/>
        </p:nvGrpSpPr>
        <p:grpSpPr>
          <a:xfrm>
            <a:off x="1224771" y="1861448"/>
            <a:ext cx="1280383" cy="473326"/>
            <a:chOff x="568320" y="1510801"/>
            <a:chExt cx="1225080" cy="4528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14:cNvPr>
                <p14:cNvContentPartPr/>
                <p14:nvPr/>
              </p14:nvContentPartPr>
              <p14:xfrm>
                <a:off x="568320" y="1636082"/>
                <a:ext cx="21600" cy="327601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320" y="1575798"/>
                  <a:ext cx="141257" cy="447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14:cNvPr>
                <p14:cNvContentPartPr/>
                <p14:nvPr/>
              </p14:nvContentPartPr>
              <p14:xfrm>
                <a:off x="578761" y="1754882"/>
                <a:ext cx="190080" cy="5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8391" y="1694974"/>
                  <a:ext cx="310475" cy="175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14:cNvPr>
                <p14:cNvContentPartPr/>
                <p14:nvPr/>
              </p14:nvContentPartPr>
              <p14:xfrm>
                <a:off x="758760" y="1605842"/>
                <a:ext cx="78120" cy="32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269" y="1545555"/>
                  <a:ext cx="198757" cy="440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14:cNvPr>
                <p14:cNvContentPartPr/>
                <p14:nvPr/>
              </p14:nvContentPartPr>
              <p14:xfrm>
                <a:off x="926879" y="1716721"/>
                <a:ext cx="223920" cy="233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593" y="1656420"/>
                  <a:ext cx="344148" cy="353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14:cNvPr>
                <p14:cNvContentPartPr/>
                <p14:nvPr/>
              </p14:nvContentPartPr>
              <p14:xfrm>
                <a:off x="1196519" y="1529882"/>
                <a:ext cx="81360" cy="419761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443" y="1469572"/>
                  <a:ext cx="201169" cy="540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14:cNvPr>
                <p14:cNvContentPartPr/>
                <p14:nvPr/>
              </p14:nvContentPartPr>
              <p14:xfrm>
                <a:off x="1379758" y="1510801"/>
                <a:ext cx="53280" cy="417961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9603" y="1450502"/>
                  <a:ext cx="173246" cy="538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14:cNvPr>
                <p14:cNvContentPartPr/>
                <p14:nvPr/>
              </p14:nvContentPartPr>
              <p14:xfrm>
                <a:off x="1563000" y="1698720"/>
                <a:ext cx="230400" cy="203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2731" y="1638487"/>
                  <a:ext cx="350594" cy="323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8CEC04-641E-277D-F079-E3DC04535354}"/>
              </a:ext>
            </a:extLst>
          </p:cNvPr>
          <p:cNvGrpSpPr/>
          <p:nvPr/>
        </p:nvGrpSpPr>
        <p:grpSpPr>
          <a:xfrm>
            <a:off x="1361571" y="4137328"/>
            <a:ext cx="945519" cy="316039"/>
            <a:chOff x="705120" y="3779880"/>
            <a:chExt cx="904680" cy="3023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14:cNvPr>
                <p14:cNvContentPartPr/>
                <p14:nvPr/>
              </p14:nvContentPartPr>
              <p14:xfrm>
                <a:off x="705120" y="3870588"/>
                <a:ext cx="406800" cy="21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841" y="3810354"/>
                  <a:ext cx="527014" cy="331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14:cNvPr>
                <p14:cNvContentPartPr/>
                <p14:nvPr/>
              </p14:nvContentPartPr>
              <p14:xfrm>
                <a:off x="1185361" y="3816232"/>
                <a:ext cx="78480" cy="262439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5124" y="3755961"/>
                  <a:ext cx="198609" cy="3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14:cNvPr>
                <p14:cNvContentPartPr/>
                <p14:nvPr/>
              </p14:nvContentPartPr>
              <p14:xfrm>
                <a:off x="1383000" y="3779880"/>
                <a:ext cx="226800" cy="235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772" y="3719551"/>
                  <a:ext cx="346911" cy="356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9DA997-06DE-D17C-072F-968EA17AF712}"/>
              </a:ext>
            </a:extLst>
          </p:cNvPr>
          <p:cNvGrpSpPr/>
          <p:nvPr/>
        </p:nvGrpSpPr>
        <p:grpSpPr>
          <a:xfrm>
            <a:off x="1141173" y="2516785"/>
            <a:ext cx="1444634" cy="670868"/>
            <a:chOff x="2265720" y="1377960"/>
            <a:chExt cx="1536480" cy="71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14:cNvPr>
                <p14:cNvContentPartPr/>
                <p14:nvPr/>
              </p14:nvContentPartPr>
              <p14:xfrm>
                <a:off x="2318640" y="2040360"/>
                <a:ext cx="359" cy="2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5815" y="1973015"/>
                  <a:ext cx="125650" cy="156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14:cNvPr>
                <p14:cNvContentPartPr/>
                <p14:nvPr/>
              </p14:nvContentPartPr>
              <p14:xfrm>
                <a:off x="2265720" y="1420080"/>
                <a:ext cx="282240" cy="627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8793" y="1353080"/>
                  <a:ext cx="415711" cy="76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14:cNvPr>
                <p14:cNvContentPartPr/>
                <p14:nvPr/>
              </p14:nvContentPartPr>
              <p14:xfrm>
                <a:off x="2527080" y="1696200"/>
                <a:ext cx="84960" cy="205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0107" y="1629211"/>
                  <a:ext cx="218523" cy="33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14:cNvPr>
                <p14:cNvContentPartPr/>
                <p14:nvPr/>
              </p14:nvContentPartPr>
              <p14:xfrm>
                <a:off x="2583240" y="1607280"/>
                <a:ext cx="102600" cy="312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16244" y="1540347"/>
                  <a:ext cx="236210" cy="445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14:cNvPr>
                <p14:cNvContentPartPr/>
                <p14:nvPr/>
              </p14:nvContentPartPr>
              <p14:xfrm>
                <a:off x="2735160" y="1848480"/>
                <a:ext cx="28440" cy="20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8800" y="1781427"/>
                  <a:ext cx="160781" cy="342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14:cNvPr>
                <p14:cNvContentPartPr/>
                <p14:nvPr/>
              </p14:nvContentPartPr>
              <p14:xfrm>
                <a:off x="2936400" y="1847400"/>
                <a:ext cx="120240" cy="180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600" y="1780529"/>
                  <a:ext cx="253458" cy="313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14:cNvPr>
                <p14:cNvContentPartPr/>
                <p14:nvPr/>
              </p14:nvContentPartPr>
              <p14:xfrm>
                <a:off x="3169320" y="1676400"/>
                <a:ext cx="219241" cy="340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2362" y="1609356"/>
                  <a:ext cx="352775" cy="473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14:cNvPr>
                <p14:cNvContentPartPr/>
                <p14:nvPr/>
              </p14:nvContentPartPr>
              <p14:xfrm>
                <a:off x="3500880" y="1848120"/>
                <a:ext cx="18000" cy="18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3859" y="1781241"/>
                  <a:ext cx="151660" cy="31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14:cNvPr>
                <p14:cNvContentPartPr/>
                <p14:nvPr/>
              </p14:nvContentPartPr>
              <p14:xfrm>
                <a:off x="2513759" y="1869360"/>
                <a:ext cx="73440" cy="118801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6821" y="1802511"/>
                  <a:ext cx="206933" cy="252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14:cNvPr>
                <p14:cNvContentPartPr/>
                <p14:nvPr/>
              </p14:nvContentPartPr>
              <p14:xfrm>
                <a:off x="3590880" y="1377960"/>
                <a:ext cx="211320" cy="713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3885" y="1310972"/>
                  <a:ext cx="344926" cy="8471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B02CE-8FA7-11DB-6F55-46F28B950754}"/>
              </a:ext>
            </a:extLst>
          </p:cNvPr>
          <p:cNvGrpSpPr/>
          <p:nvPr/>
        </p:nvGrpSpPr>
        <p:grpSpPr>
          <a:xfrm>
            <a:off x="1063378" y="4659642"/>
            <a:ext cx="1682242" cy="538863"/>
            <a:chOff x="2121363" y="3594840"/>
            <a:chExt cx="1789197" cy="5731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14:cNvPr>
                <p14:cNvContentPartPr/>
                <p14:nvPr/>
              </p14:nvContentPartPr>
              <p14:xfrm>
                <a:off x="2121363" y="3608520"/>
                <a:ext cx="261361" cy="55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4396" y="3541504"/>
                  <a:ext cx="394911" cy="692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14:cNvPr>
                <p14:cNvContentPartPr/>
                <p14:nvPr/>
              </p14:nvContentPartPr>
              <p14:xfrm>
                <a:off x="2333403" y="3831360"/>
                <a:ext cx="197280" cy="19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66496" y="3764415"/>
                  <a:ext cx="330712" cy="32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14:cNvPr>
                <p14:cNvContentPartPr/>
                <p14:nvPr/>
              </p14:nvContentPartPr>
              <p14:xfrm>
                <a:off x="2438523" y="3840720"/>
                <a:ext cx="95760" cy="225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1491" y="3773642"/>
                  <a:ext cx="229441" cy="358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14:cNvPr>
                <p14:cNvContentPartPr/>
                <p14:nvPr/>
              </p14:nvContentPartPr>
              <p14:xfrm>
                <a:off x="2668205" y="3965640"/>
                <a:ext cx="18756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1219" y="3898783"/>
                  <a:ext cx="321149" cy="24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14:cNvPr>
                <p14:cNvContentPartPr/>
                <p14:nvPr/>
              </p14:nvContentPartPr>
              <p14:xfrm>
                <a:off x="2883486" y="4031162"/>
                <a:ext cx="106201" cy="136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633" y="3964103"/>
                  <a:ext cx="239525" cy="270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14:cNvPr>
                <p14:cNvContentPartPr/>
                <p14:nvPr/>
              </p14:nvContentPartPr>
              <p14:xfrm>
                <a:off x="3179765" y="3793202"/>
                <a:ext cx="201600" cy="31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2693" y="3726231"/>
                  <a:ext cx="335361" cy="449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14:cNvPr>
                <p14:cNvContentPartPr/>
                <p14:nvPr/>
              </p14:nvContentPartPr>
              <p14:xfrm>
                <a:off x="3511685" y="3885362"/>
                <a:ext cx="111960" cy="11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4815" y="3818412"/>
                  <a:ext cx="245318" cy="24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14:cNvPr>
                <p14:cNvContentPartPr/>
                <p14:nvPr/>
              </p14:nvContentPartPr>
              <p14:xfrm>
                <a:off x="3685560" y="3594840"/>
                <a:ext cx="225000" cy="55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8482" y="3527873"/>
                  <a:ext cx="358773" cy="6926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14:cNvPr>
              <p14:cNvContentPartPr/>
              <p14:nvPr/>
            </p14:nvContentPartPr>
            <p14:xfrm>
              <a:off x="3566384" y="3107095"/>
              <a:ext cx="1496140" cy="1245294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3400" y="3044092"/>
                <a:ext cx="1621748" cy="1370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14:cNvPr>
              <p14:cNvContentPartPr/>
              <p14:nvPr/>
            </p14:nvContentPartPr>
            <p14:xfrm>
              <a:off x="3566384" y="4604588"/>
              <a:ext cx="1578314" cy="1186475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03381" y="4541593"/>
                <a:ext cx="1703960" cy="131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14:cNvPr>
              <p14:cNvContentPartPr/>
              <p14:nvPr/>
            </p14:nvContentPartPr>
            <p14:xfrm>
              <a:off x="2793840" y="1653780"/>
              <a:ext cx="953280" cy="871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30840" y="1590780"/>
                <a:ext cx="107892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14:cNvPr>
              <p14:cNvContentPartPr/>
              <p14:nvPr/>
            </p14:nvContentPartPr>
            <p14:xfrm>
              <a:off x="2790600" y="2783460"/>
              <a:ext cx="847440" cy="693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27600" y="2720460"/>
                <a:ext cx="97308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14:cNvPr>
              <p14:cNvContentPartPr/>
              <p14:nvPr/>
            </p14:nvContentPartPr>
            <p14:xfrm>
              <a:off x="2877720" y="3958500"/>
              <a:ext cx="728280" cy="928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14720" y="3895500"/>
                <a:ext cx="85392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14:cNvPr>
              <p14:cNvContentPartPr/>
              <p14:nvPr/>
            </p14:nvContentPartPr>
            <p14:xfrm>
              <a:off x="5011980" y="1630320"/>
              <a:ext cx="337320" cy="187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48913" y="1567320"/>
                <a:ext cx="463094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16749C9-7A23-CD4F-CC6F-D62431F60FED}"/>
              </a:ext>
            </a:extLst>
          </p:cNvPr>
          <p:cNvGrpSpPr/>
          <p:nvPr/>
        </p:nvGrpSpPr>
        <p:grpSpPr>
          <a:xfrm>
            <a:off x="6624780" y="1281120"/>
            <a:ext cx="976084" cy="653400"/>
            <a:chOff x="6327600" y="940920"/>
            <a:chExt cx="100620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14:cNvPr>
                <p14:cNvContentPartPr/>
                <p14:nvPr/>
              </p14:nvContentPartPr>
              <p14:xfrm>
                <a:off x="6327600" y="1465080"/>
                <a:ext cx="14400" cy="6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62985" y="1398142"/>
                  <a:ext cx="143262" cy="139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14:cNvPr>
                <p14:cNvContentPartPr/>
                <p14:nvPr/>
              </p14:nvContentPartPr>
              <p14:xfrm>
                <a:off x="6511200" y="1437000"/>
                <a:ext cx="10440" cy="1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950" y="1374000"/>
                  <a:ext cx="140567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14:cNvPr>
                <p14:cNvContentPartPr/>
                <p14:nvPr/>
              </p14:nvContentPartPr>
              <p14:xfrm>
                <a:off x="6677160" y="1441680"/>
                <a:ext cx="10440" cy="7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11910" y="1375364"/>
                  <a:ext cx="140567" cy="13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14:cNvPr>
                <p14:cNvContentPartPr/>
                <p14:nvPr/>
              </p14:nvContentPartPr>
              <p14:xfrm>
                <a:off x="6772200" y="1136760"/>
                <a:ext cx="123840" cy="449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7314" y="1071835"/>
                  <a:ext cx="253242" cy="578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14:cNvPr>
                <p14:cNvContentPartPr/>
                <p14:nvPr/>
              </p14:nvContentPartPr>
              <p14:xfrm>
                <a:off x="7033560" y="1374000"/>
                <a:ext cx="106200" cy="142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68804" y="1309031"/>
                  <a:ext cx="235342" cy="272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14:cNvPr>
                <p14:cNvContentPartPr/>
                <p14:nvPr/>
              </p14:nvContentPartPr>
              <p14:xfrm>
                <a:off x="7129320" y="940920"/>
                <a:ext cx="204480" cy="673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4376" y="875976"/>
                  <a:ext cx="333996" cy="8030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14:cNvPr>
              <p14:cNvContentPartPr/>
              <p14:nvPr/>
            </p14:nvContentPartPr>
            <p14:xfrm>
              <a:off x="5830980" y="1737600"/>
              <a:ext cx="18000" cy="1216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67980" y="1674786"/>
                <a:ext cx="143640" cy="246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14:cNvPr>
              <p14:cNvContentPartPr/>
              <p14:nvPr/>
            </p14:nvContentPartPr>
            <p14:xfrm>
              <a:off x="1297380" y="2408520"/>
              <a:ext cx="929160" cy="766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34356" y="2345223"/>
                <a:ext cx="1054849" cy="202913"/>
              </a:xfrm>
              <a:prstGeom prst="rect">
                <a:avLst/>
              </a:prstGeom>
            </p:spPr>
          </p:pic>
        </mc:Fallback>
      </mc:AlternateContent>
      <p:sp>
        <p:nvSpPr>
          <p:cNvPr id="451" name="TextBox 450">
            <a:extLst>
              <a:ext uri="{FF2B5EF4-FFF2-40B4-BE49-F238E27FC236}">
                <a16:creationId xmlns:a16="http://schemas.microsoft.com/office/drawing/2014/main" id="{50062E54-DECD-7AAB-B1BD-9B73FE753933}"/>
              </a:ext>
            </a:extLst>
          </p:cNvPr>
          <p:cNvSpPr txBox="1"/>
          <p:nvPr/>
        </p:nvSpPr>
        <p:spPr>
          <a:xfrm>
            <a:off x="2264353" y="670102"/>
            <a:ext cx="353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Projection Matrices</a:t>
            </a:r>
          </a:p>
          <a:p>
            <a:pPr algn="ctr"/>
            <a:r>
              <a:rPr lang="en-US" sz="1600" dirty="0"/>
              <a:t>(Learned Network Weights)</a:t>
            </a:r>
          </a:p>
        </p:txBody>
      </p: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71C6A6B3-8CE9-CBFA-F756-DF525EEB9FE1}"/>
              </a:ext>
            </a:extLst>
          </p:cNvPr>
          <p:cNvGrpSpPr/>
          <p:nvPr/>
        </p:nvGrpSpPr>
        <p:grpSpPr>
          <a:xfrm>
            <a:off x="3545100" y="1282057"/>
            <a:ext cx="2927102" cy="1384900"/>
            <a:chOff x="3186960" y="1266817"/>
            <a:chExt cx="2927102" cy="13849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14:cNvPr>
                <p14:cNvContentPartPr/>
                <p14:nvPr/>
              </p14:nvContentPartPr>
              <p14:xfrm>
                <a:off x="3284466" y="1492345"/>
                <a:ext cx="130613" cy="1130827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21498" y="1429341"/>
                  <a:ext cx="256189" cy="1256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14:cNvPr>
                <p14:cNvContentPartPr/>
                <p14:nvPr/>
              </p14:nvContentPartPr>
              <p14:xfrm>
                <a:off x="3401239" y="1464377"/>
                <a:ext cx="1078928" cy="73812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38260" y="1401367"/>
                  <a:ext cx="1204527" cy="199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14:cNvPr>
                <p14:cNvContentPartPr/>
                <p14:nvPr/>
              </p14:nvContentPartPr>
              <p14:xfrm>
                <a:off x="3295711" y="2594051"/>
                <a:ext cx="1331505" cy="57666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32717" y="2530979"/>
                  <a:ext cx="1457132" cy="183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14:cNvPr>
                <p14:cNvContentPartPr/>
                <p14:nvPr/>
              </p14:nvContentPartPr>
              <p14:xfrm>
                <a:off x="4612511" y="1503590"/>
                <a:ext cx="45556" cy="1139189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49737" y="1440602"/>
                  <a:ext cx="170745" cy="1264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14:cNvPr>
                <p14:cNvContentPartPr/>
                <p14:nvPr/>
              </p14:nvContentPartPr>
              <p14:xfrm>
                <a:off x="3468132" y="2152619"/>
                <a:ext cx="229222" cy="223744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05159" y="2089669"/>
                  <a:ext cx="354808" cy="34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14:cNvPr>
                <p14:cNvContentPartPr/>
                <p14:nvPr/>
              </p14:nvContentPartPr>
              <p14:xfrm>
                <a:off x="3716672" y="2243731"/>
                <a:ext cx="198371" cy="134361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53669" y="2180862"/>
                  <a:ext cx="324018" cy="259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14:cNvPr>
                <p14:cNvContentPartPr/>
                <p14:nvPr/>
              </p14:nvContentPartPr>
              <p14:xfrm>
                <a:off x="3897743" y="2150312"/>
                <a:ext cx="136091" cy="14503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34738" y="2087334"/>
                  <a:ext cx="261741" cy="270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14:cNvPr>
                <p14:cNvContentPartPr/>
                <p14:nvPr/>
              </p14:nvContentPartPr>
              <p14:xfrm>
                <a:off x="4073047" y="2206537"/>
                <a:ext cx="45556" cy="96302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10273" y="2143653"/>
                  <a:ext cx="170745" cy="221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14:cNvPr>
                <p14:cNvContentPartPr/>
                <p14:nvPr/>
              </p14:nvContentPartPr>
              <p14:xfrm>
                <a:off x="4101303" y="2104756"/>
                <a:ext cx="68046" cy="201831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38629" y="2041796"/>
                  <a:ext cx="193036" cy="327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14:cNvPr>
                <p14:cNvContentPartPr/>
                <p14:nvPr/>
              </p14:nvContentPartPr>
              <p14:xfrm>
                <a:off x="4205678" y="2135319"/>
                <a:ext cx="155986" cy="191162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42635" y="2072318"/>
                  <a:ext cx="281711" cy="31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14:cNvPr>
                <p14:cNvContentPartPr/>
                <p14:nvPr/>
              </p14:nvContentPartPr>
              <p14:xfrm>
                <a:off x="4245468" y="2184335"/>
                <a:ext cx="144453" cy="144453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82427" y="2121294"/>
                  <a:ext cx="270174" cy="270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14:cNvPr>
                <p14:cNvContentPartPr/>
                <p14:nvPr/>
              </p14:nvContentPartPr>
              <p14:xfrm>
                <a:off x="3514664" y="1677472"/>
                <a:ext cx="223920" cy="295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51664" y="1614549"/>
                  <a:ext cx="349560" cy="421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14:cNvPr>
                <p14:cNvContentPartPr/>
                <p14:nvPr/>
              </p14:nvContentPartPr>
              <p14:xfrm>
                <a:off x="3653264" y="1889512"/>
                <a:ext cx="109800" cy="105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90264" y="1826512"/>
                  <a:ext cx="235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14:cNvPr>
                <p14:cNvContentPartPr/>
                <p14:nvPr/>
              </p14:nvContentPartPr>
              <p14:xfrm>
                <a:off x="3783584" y="1849552"/>
                <a:ext cx="216000" cy="83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20479" y="1786552"/>
                  <a:ext cx="34185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14:cNvPr>
                <p14:cNvContentPartPr/>
                <p14:nvPr/>
              </p14:nvContentPartPr>
              <p14:xfrm>
                <a:off x="4002824" y="1795192"/>
                <a:ext cx="152280" cy="123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39824" y="1732192"/>
                  <a:ext cx="277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14:cNvPr>
                <p14:cNvContentPartPr/>
                <p14:nvPr/>
              </p14:nvContentPartPr>
              <p14:xfrm>
                <a:off x="4186064" y="1813912"/>
                <a:ext cx="70920" cy="101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23064" y="1750912"/>
                  <a:ext cx="196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14:cNvPr>
                <p14:cNvContentPartPr/>
                <p14:nvPr/>
              </p14:nvContentPartPr>
              <p14:xfrm>
                <a:off x="4284704" y="1798792"/>
                <a:ext cx="167040" cy="271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21704" y="1735792"/>
                  <a:ext cx="292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14:cNvPr>
                <p14:cNvContentPartPr/>
                <p14:nvPr/>
              </p14:nvContentPartPr>
              <p14:xfrm>
                <a:off x="5070367" y="1266817"/>
                <a:ext cx="230140" cy="567141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07340" y="1203841"/>
                  <a:ext cx="355835" cy="69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14:cNvPr>
                <p14:cNvContentPartPr/>
                <p14:nvPr/>
              </p14:nvContentPartPr>
              <p14:xfrm>
                <a:off x="5272207" y="1449460"/>
                <a:ext cx="154706" cy="371924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09245" y="1386453"/>
                  <a:ext cx="280270" cy="49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14:cNvPr>
                <p14:cNvContentPartPr/>
                <p14:nvPr/>
              </p14:nvContentPartPr>
              <p14:xfrm>
                <a:off x="5606760" y="1777748"/>
                <a:ext cx="65305" cy="103371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43620" y="1714936"/>
                  <a:ext cx="191225" cy="228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14:cNvPr>
                <p14:cNvContentPartPr/>
                <p14:nvPr/>
              </p14:nvContentPartPr>
              <p14:xfrm>
                <a:off x="5722320" y="1435188"/>
                <a:ext cx="141785" cy="341891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59344" y="1372208"/>
                  <a:ext cx="267376" cy="467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14:cNvPr>
                <p14:cNvContentPartPr/>
                <p14:nvPr/>
              </p14:nvContentPartPr>
              <p14:xfrm>
                <a:off x="5952720" y="1644468"/>
                <a:ext cx="161342" cy="170771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89696" y="1581420"/>
                  <a:ext cx="287030" cy="296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14:cNvPr>
                <p14:cNvContentPartPr/>
                <p14:nvPr/>
              </p14:nvContentPartPr>
              <p14:xfrm>
                <a:off x="4905600" y="1542840"/>
                <a:ext cx="106200" cy="2160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42600" y="1479735"/>
                  <a:ext cx="231840" cy="341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14:cNvPr>
                <p14:cNvContentPartPr/>
                <p14:nvPr/>
              </p14:nvContentPartPr>
              <p14:xfrm>
                <a:off x="3186960" y="1541760"/>
                <a:ext cx="174240" cy="2595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23960" y="1478760"/>
                  <a:ext cx="29988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5641BAE-BE11-9916-13F5-F4E72CF2ED5D}"/>
              </a:ext>
            </a:extLst>
          </p:cNvPr>
          <p:cNvGrpSpPr/>
          <p:nvPr/>
        </p:nvGrpSpPr>
        <p:grpSpPr>
          <a:xfrm>
            <a:off x="3456900" y="3009480"/>
            <a:ext cx="4069320" cy="1297440"/>
            <a:chOff x="3098760" y="2994240"/>
            <a:chExt cx="4069320" cy="12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14:cNvPr>
                <p14:cNvContentPartPr/>
                <p14:nvPr/>
              </p14:nvContentPartPr>
              <p14:xfrm>
                <a:off x="3546742" y="3833149"/>
                <a:ext cx="272471" cy="224608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83753" y="3770158"/>
                  <a:ext cx="398088" cy="350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14:cNvPr>
                <p14:cNvContentPartPr/>
                <p14:nvPr/>
              </p14:nvContentPartPr>
              <p14:xfrm>
                <a:off x="3865923" y="3923397"/>
                <a:ext cx="178476" cy="11389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02953" y="3860524"/>
                  <a:ext cx="304057" cy="239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14:cNvPr>
                <p14:cNvContentPartPr/>
                <p14:nvPr/>
              </p14:nvContentPartPr>
              <p14:xfrm>
                <a:off x="4044975" y="3758761"/>
                <a:ext cx="107835" cy="276219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82071" y="3695820"/>
                  <a:ext cx="233283" cy="401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14:cNvPr>
                <p14:cNvContentPartPr/>
                <p14:nvPr/>
              </p14:nvContentPartPr>
              <p14:xfrm>
                <a:off x="4188563" y="3836898"/>
                <a:ext cx="57378" cy="162906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25806" y="3773826"/>
                  <a:ext cx="182534" cy="288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14:cNvPr>
                <p14:cNvContentPartPr/>
                <p14:nvPr/>
              </p14:nvContentPartPr>
              <p14:xfrm>
                <a:off x="4248536" y="3725314"/>
                <a:ext cx="73812" cy="252865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85526" y="3662278"/>
                  <a:ext cx="199472" cy="37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14:cNvPr>
                <p14:cNvContentPartPr/>
                <p14:nvPr/>
              </p14:nvContentPartPr>
              <p14:xfrm>
                <a:off x="4350027" y="3781827"/>
                <a:ext cx="161464" cy="217689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86955" y="3718755"/>
                  <a:ext cx="287247" cy="343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14:cNvPr>
                <p14:cNvContentPartPr/>
                <p14:nvPr/>
              </p14:nvContentPartPr>
              <p14:xfrm>
                <a:off x="4328114" y="3840069"/>
                <a:ext cx="169538" cy="205579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65122" y="3777063"/>
                  <a:ext cx="295162" cy="331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14:cNvPr>
                <p14:cNvContentPartPr/>
                <p14:nvPr/>
              </p14:nvContentPartPr>
              <p14:xfrm>
                <a:off x="3582704" y="3364792"/>
                <a:ext cx="35640" cy="298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19704" y="3301792"/>
                  <a:ext cx="1612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14:cNvPr>
                <p14:cNvContentPartPr/>
                <p14:nvPr/>
              </p14:nvContentPartPr>
              <p14:xfrm>
                <a:off x="3596744" y="3393232"/>
                <a:ext cx="219240" cy="177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33744" y="3330232"/>
                  <a:ext cx="344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14:cNvPr>
                <p14:cNvContentPartPr/>
                <p14:nvPr/>
              </p14:nvContentPartPr>
              <p14:xfrm>
                <a:off x="3575864" y="3559912"/>
                <a:ext cx="198000" cy="81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12864" y="3496912"/>
                  <a:ext cx="32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14:cNvPr>
                <p14:cNvContentPartPr/>
                <p14:nvPr/>
              </p14:nvContentPartPr>
              <p14:xfrm>
                <a:off x="3840464" y="3438592"/>
                <a:ext cx="261360" cy="156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77551" y="3375737"/>
                  <a:ext cx="386827" cy="281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14:cNvPr>
                <p14:cNvContentPartPr/>
                <p14:nvPr/>
              </p14:nvContentPartPr>
              <p14:xfrm>
                <a:off x="4034504" y="3458752"/>
                <a:ext cx="258120" cy="222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71504" y="3395752"/>
                  <a:ext cx="383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14:cNvPr>
                <p14:cNvContentPartPr/>
                <p14:nvPr/>
              </p14:nvContentPartPr>
              <p14:xfrm>
                <a:off x="4696320" y="3979200"/>
                <a:ext cx="165600" cy="57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33320" y="3916200"/>
                  <a:ext cx="29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14:cNvPr>
                <p14:cNvContentPartPr/>
                <p14:nvPr/>
              </p14:nvContentPartPr>
              <p14:xfrm>
                <a:off x="5048760" y="3792000"/>
                <a:ext cx="115920" cy="418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85760" y="3729000"/>
                  <a:ext cx="2415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14:cNvPr>
                <p14:cNvContentPartPr/>
                <p14:nvPr/>
              </p14:nvContentPartPr>
              <p14:xfrm>
                <a:off x="5187000" y="3757440"/>
                <a:ext cx="183960" cy="396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24000" y="3694383"/>
                  <a:ext cx="309600" cy="521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14:cNvPr>
                <p14:cNvContentPartPr/>
                <p14:nvPr/>
              </p14:nvContentPartPr>
              <p14:xfrm>
                <a:off x="5448000" y="4108440"/>
                <a:ext cx="360" cy="100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85000" y="4045440"/>
                  <a:ext cx="12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14:cNvPr>
                <p14:cNvContentPartPr/>
                <p14:nvPr/>
              </p14:nvContentPartPr>
              <p14:xfrm>
                <a:off x="5511360" y="4119960"/>
                <a:ext cx="63720" cy="100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48360" y="4056960"/>
                  <a:ext cx="189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14:cNvPr>
                <p14:cNvContentPartPr/>
                <p14:nvPr/>
              </p14:nvContentPartPr>
              <p14:xfrm>
                <a:off x="5628000" y="3784080"/>
                <a:ext cx="208440" cy="365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65109" y="3721080"/>
                  <a:ext cx="333863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14:cNvPr>
                <p14:cNvContentPartPr/>
                <p14:nvPr/>
              </p14:nvContentPartPr>
              <p14:xfrm>
                <a:off x="5882160" y="4077480"/>
                <a:ext cx="131400" cy="126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19160" y="4014299"/>
                  <a:ext cx="257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14:cNvPr>
                <p14:cNvContentPartPr/>
                <p14:nvPr/>
              </p14:nvContentPartPr>
              <p14:xfrm>
                <a:off x="6121920" y="4123560"/>
                <a:ext cx="10800" cy="15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58920" y="4059060"/>
                  <a:ext cx="13644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14:cNvPr>
                <p14:cNvContentPartPr/>
                <p14:nvPr/>
              </p14:nvContentPartPr>
              <p14:xfrm>
                <a:off x="6280680" y="4122480"/>
                <a:ext cx="7560" cy="5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17680" y="405948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14:cNvPr>
                <p14:cNvContentPartPr/>
                <p14:nvPr/>
              </p14:nvContentPartPr>
              <p14:xfrm>
                <a:off x="6365640" y="4112040"/>
                <a:ext cx="35640" cy="15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02640" y="4047540"/>
                  <a:ext cx="16128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14:cNvPr>
                <p14:cNvContentPartPr/>
                <p14:nvPr/>
              </p14:nvContentPartPr>
              <p14:xfrm>
                <a:off x="6449880" y="3749160"/>
                <a:ext cx="219600" cy="414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86880" y="3686160"/>
                  <a:ext cx="3452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14:cNvPr>
                <p14:cNvContentPartPr/>
                <p14:nvPr/>
              </p14:nvContentPartPr>
              <p14:xfrm>
                <a:off x="6732480" y="4056600"/>
                <a:ext cx="158400" cy="191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69480" y="3993600"/>
                  <a:ext cx="284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14:cNvPr>
                <p14:cNvContentPartPr/>
                <p14:nvPr/>
              </p14:nvContentPartPr>
              <p14:xfrm>
                <a:off x="6836160" y="3761040"/>
                <a:ext cx="236160" cy="530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73160" y="3698040"/>
                  <a:ext cx="361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14:cNvPr>
                <p14:cNvContentPartPr/>
                <p14:nvPr/>
              </p14:nvContentPartPr>
              <p14:xfrm>
                <a:off x="3148440" y="3328080"/>
                <a:ext cx="137520" cy="2854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85440" y="3265159"/>
                  <a:ext cx="263160" cy="410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14:cNvPr>
                <p14:cNvContentPartPr/>
                <p14:nvPr/>
              </p14:nvContentPartPr>
              <p14:xfrm>
                <a:off x="3098760" y="3830280"/>
                <a:ext cx="188280" cy="2754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35760" y="3767198"/>
                  <a:ext cx="313920" cy="401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14:cNvPr>
                <p14:cNvContentPartPr/>
                <p14:nvPr/>
              </p14:nvContentPartPr>
              <p14:xfrm>
                <a:off x="4812720" y="3916320"/>
                <a:ext cx="125280" cy="2484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49720" y="3853320"/>
                  <a:ext cx="250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14:cNvPr>
                <p14:cNvContentPartPr/>
                <p14:nvPr/>
              </p14:nvContentPartPr>
              <p14:xfrm>
                <a:off x="4639800" y="3320760"/>
                <a:ext cx="187560" cy="17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76679" y="3257760"/>
                  <a:ext cx="313442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14:cNvPr>
                <p14:cNvContentPartPr/>
                <p14:nvPr/>
              </p14:nvContentPartPr>
              <p14:xfrm>
                <a:off x="5024280" y="3006840"/>
                <a:ext cx="175680" cy="450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61280" y="2943790"/>
                  <a:ext cx="301320" cy="576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14:cNvPr>
                <p14:cNvContentPartPr/>
                <p14:nvPr/>
              </p14:nvContentPartPr>
              <p14:xfrm>
                <a:off x="5260800" y="3107280"/>
                <a:ext cx="162000" cy="234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97800" y="3044376"/>
                  <a:ext cx="287640" cy="36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14:cNvPr>
                <p14:cNvContentPartPr/>
                <p14:nvPr/>
              </p14:nvContentPartPr>
              <p14:xfrm>
                <a:off x="5567880" y="3320760"/>
                <a:ext cx="360" cy="109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04880" y="3257760"/>
                  <a:ext cx="126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14:cNvPr>
                <p14:cNvContentPartPr/>
                <p14:nvPr/>
              </p14:nvContentPartPr>
              <p14:xfrm>
                <a:off x="5599560" y="3435240"/>
                <a:ext cx="60480" cy="103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36560" y="3372020"/>
                  <a:ext cx="186120" cy="22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14:cNvPr>
                <p14:cNvContentPartPr/>
                <p14:nvPr/>
              </p14:nvContentPartPr>
              <p14:xfrm>
                <a:off x="5758680" y="3079560"/>
                <a:ext cx="205200" cy="277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95680" y="3016642"/>
                  <a:ext cx="330840" cy="403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14:cNvPr>
                <p14:cNvContentPartPr/>
                <p14:nvPr/>
              </p14:nvContentPartPr>
              <p14:xfrm>
                <a:off x="5980800" y="3304560"/>
                <a:ext cx="119880" cy="111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17610" y="3241356"/>
                  <a:ext cx="245898" cy="237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14:cNvPr>
                <p14:cNvContentPartPr/>
                <p14:nvPr/>
              </p14:nvContentPartPr>
              <p14:xfrm>
                <a:off x="6238560" y="3383760"/>
                <a:ext cx="10800" cy="5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77592" y="3316560"/>
                  <a:ext cx="132387" cy="13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14:cNvPr>
                <p14:cNvContentPartPr/>
                <p14:nvPr/>
              </p14:nvContentPartPr>
              <p14:xfrm>
                <a:off x="6340800" y="3368280"/>
                <a:ext cx="70920" cy="2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77800" y="3305280"/>
                  <a:ext cx="19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14:cNvPr>
                <p14:cNvContentPartPr/>
                <p14:nvPr/>
              </p14:nvContentPartPr>
              <p14:xfrm>
                <a:off x="6485520" y="3372960"/>
                <a:ext cx="36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22520" y="3309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14:cNvPr>
                <p14:cNvContentPartPr/>
                <p14:nvPr/>
              </p14:nvContentPartPr>
              <p14:xfrm>
                <a:off x="6601440" y="2994240"/>
                <a:ext cx="188280" cy="377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38440" y="2931240"/>
                  <a:ext cx="3139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14:cNvPr>
                <p14:cNvContentPartPr/>
                <p14:nvPr/>
              </p14:nvContentPartPr>
              <p14:xfrm>
                <a:off x="6908880" y="3306000"/>
                <a:ext cx="84960" cy="133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45880" y="3243000"/>
                  <a:ext cx="210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14:cNvPr>
                <p14:cNvContentPartPr/>
                <p14:nvPr/>
              </p14:nvContentPartPr>
              <p14:xfrm>
                <a:off x="6997800" y="3018360"/>
                <a:ext cx="170280" cy="480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34667" y="2955360"/>
                  <a:ext cx="296186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14:cNvPr>
                <p14:cNvContentPartPr/>
                <p14:nvPr/>
              </p14:nvContentPartPr>
              <p14:xfrm>
                <a:off x="4750080" y="3181200"/>
                <a:ext cx="131400" cy="25560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87080" y="3118200"/>
                  <a:ext cx="25704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1F4B4ED-EB6D-DF54-3232-F9AB41A9A1BC}"/>
              </a:ext>
            </a:extLst>
          </p:cNvPr>
          <p:cNvGrpSpPr/>
          <p:nvPr/>
        </p:nvGrpSpPr>
        <p:grpSpPr>
          <a:xfrm>
            <a:off x="2751720" y="3117180"/>
            <a:ext cx="4802580" cy="2749980"/>
            <a:chOff x="2393580" y="3101940"/>
            <a:chExt cx="4802580" cy="27499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14:cNvPr>
                <p14:cNvContentPartPr/>
                <p14:nvPr/>
              </p14:nvContentPartPr>
              <p14:xfrm>
                <a:off x="3470912" y="5258560"/>
                <a:ext cx="294096" cy="245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07917" y="5195581"/>
                  <a:ext cx="419726" cy="370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14:cNvPr>
                <p14:cNvContentPartPr/>
                <p14:nvPr/>
              </p14:nvContentPartPr>
              <p14:xfrm>
                <a:off x="3821232" y="5361494"/>
                <a:ext cx="200965" cy="100627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58205" y="5298602"/>
                  <a:ext cx="326658" cy="22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14:cNvPr>
                <p14:cNvContentPartPr/>
                <p14:nvPr/>
              </p14:nvContentPartPr>
              <p14:xfrm>
                <a:off x="4010952" y="5148995"/>
                <a:ext cx="138686" cy="266128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48076" y="5086059"/>
                  <a:ext cx="264078" cy="3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14:cNvPr>
                <p14:cNvContentPartPr/>
                <p14:nvPr/>
              </p14:nvContentPartPr>
              <p14:xfrm>
                <a:off x="4183085" y="5274707"/>
                <a:ext cx="90824" cy="132055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20013" y="5211909"/>
                  <a:ext cx="216608" cy="257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14:cNvPr>
                <p14:cNvContentPartPr/>
                <p14:nvPr/>
              </p14:nvContentPartPr>
              <p14:xfrm>
                <a:off x="4276504" y="5182441"/>
                <a:ext cx="73812" cy="2139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13800" y="5119517"/>
                  <a:ext cx="198862" cy="339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14:cNvPr>
                <p14:cNvContentPartPr/>
                <p14:nvPr/>
              </p14:nvContentPartPr>
              <p14:xfrm>
                <a:off x="4375401" y="5210986"/>
                <a:ext cx="183666" cy="21451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12502" y="5148104"/>
                  <a:ext cx="309105" cy="339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14:cNvPr>
                <p14:cNvContentPartPr/>
                <p14:nvPr/>
              </p14:nvContentPartPr>
              <p14:xfrm>
                <a:off x="4398467" y="5262885"/>
                <a:ext cx="203272" cy="252288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35507" y="5199903"/>
                  <a:ext cx="328833" cy="37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14:cNvPr>
                <p14:cNvContentPartPr/>
                <p14:nvPr/>
              </p14:nvContentPartPr>
              <p14:xfrm>
                <a:off x="3476864" y="4848712"/>
                <a:ext cx="303840" cy="229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13864" y="4785712"/>
                  <a:ext cx="4294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14:cNvPr>
                <p14:cNvContentPartPr/>
                <p14:nvPr/>
              </p14:nvContentPartPr>
              <p14:xfrm>
                <a:off x="3840464" y="4904152"/>
                <a:ext cx="180360" cy="107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77464" y="4841152"/>
                  <a:ext cx="306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14:cNvPr>
                <p14:cNvContentPartPr/>
                <p14:nvPr/>
              </p14:nvContentPartPr>
              <p14:xfrm>
                <a:off x="4083824" y="4721632"/>
                <a:ext cx="53280" cy="259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20824" y="4658544"/>
                  <a:ext cx="178920" cy="385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14:cNvPr>
                <p14:cNvContentPartPr/>
                <p14:nvPr/>
              </p14:nvContentPartPr>
              <p14:xfrm>
                <a:off x="4258784" y="4845472"/>
                <a:ext cx="181800" cy="202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95909" y="4782472"/>
                  <a:ext cx="307192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14:cNvPr>
                <p14:cNvContentPartPr/>
                <p14:nvPr/>
              </p14:nvContentPartPr>
              <p14:xfrm>
                <a:off x="4443824" y="4839352"/>
                <a:ext cx="204840" cy="211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80824" y="4776352"/>
                  <a:ext cx="33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14:cNvPr>
                <p14:cNvContentPartPr/>
                <p14:nvPr/>
              </p14:nvContentPartPr>
              <p14:xfrm>
                <a:off x="4770480" y="4913400"/>
                <a:ext cx="159120" cy="11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07480" y="4850400"/>
                  <a:ext cx="28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14:cNvPr>
                <p14:cNvContentPartPr/>
                <p14:nvPr/>
              </p14:nvContentPartPr>
              <p14:xfrm>
                <a:off x="5063520" y="4596960"/>
                <a:ext cx="159120" cy="447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00520" y="4533909"/>
                  <a:ext cx="284760" cy="573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14:cNvPr>
                <p14:cNvContentPartPr/>
                <p14:nvPr/>
              </p14:nvContentPartPr>
              <p14:xfrm>
                <a:off x="5256120" y="4767960"/>
                <a:ext cx="160560" cy="199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93120" y="4704960"/>
                  <a:ext cx="286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14:cNvPr>
                <p14:cNvContentPartPr/>
                <p14:nvPr/>
              </p14:nvContentPartPr>
              <p14:xfrm>
                <a:off x="5514960" y="4919160"/>
                <a:ext cx="7560" cy="127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48810" y="4856160"/>
                  <a:ext cx="139482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14:cNvPr>
                <p14:cNvContentPartPr/>
                <p14:nvPr/>
              </p14:nvContentPartPr>
              <p14:xfrm>
                <a:off x="5656080" y="4988640"/>
                <a:ext cx="74520" cy="129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93080" y="4925815"/>
                  <a:ext cx="200160" cy="254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14:cNvPr>
                <p14:cNvContentPartPr/>
                <p14:nvPr/>
              </p14:nvContentPartPr>
              <p14:xfrm>
                <a:off x="5787120" y="4739520"/>
                <a:ext cx="162360" cy="287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23980" y="4676599"/>
                  <a:ext cx="288279" cy="413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14:cNvPr>
                <p14:cNvContentPartPr/>
                <p14:nvPr/>
              </p14:nvContentPartPr>
              <p14:xfrm>
                <a:off x="6016080" y="4876680"/>
                <a:ext cx="88560" cy="160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53080" y="4813821"/>
                  <a:ext cx="214200" cy="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14:cNvPr>
                <p14:cNvContentPartPr/>
                <p14:nvPr/>
              </p14:nvContentPartPr>
              <p14:xfrm>
                <a:off x="6259800" y="5000160"/>
                <a:ext cx="7560" cy="28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96800" y="4937160"/>
                  <a:ext cx="13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14:cNvPr>
                <p14:cNvContentPartPr/>
                <p14:nvPr/>
              </p14:nvContentPartPr>
              <p14:xfrm>
                <a:off x="6407760" y="4953000"/>
                <a:ext cx="53280" cy="38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44760" y="4890000"/>
                  <a:ext cx="178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14:cNvPr>
                <p14:cNvContentPartPr/>
                <p14:nvPr/>
              </p14:nvContentPartPr>
              <p14:xfrm>
                <a:off x="6492720" y="4707120"/>
                <a:ext cx="236880" cy="276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29720" y="4644120"/>
                  <a:ext cx="362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14:cNvPr>
                <p14:cNvContentPartPr/>
                <p14:nvPr/>
              </p14:nvContentPartPr>
              <p14:xfrm>
                <a:off x="6757320" y="4845360"/>
                <a:ext cx="180360" cy="172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94320" y="4782360"/>
                  <a:ext cx="306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14:cNvPr>
                <p14:cNvContentPartPr/>
                <p14:nvPr/>
              </p14:nvContentPartPr>
              <p14:xfrm>
                <a:off x="6812400" y="4666440"/>
                <a:ext cx="259560" cy="412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49400" y="4603495"/>
                  <a:ext cx="385200" cy="538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14:cNvPr>
                <p14:cNvContentPartPr/>
                <p14:nvPr/>
              </p14:nvContentPartPr>
              <p14:xfrm>
                <a:off x="4820520" y="5501280"/>
                <a:ext cx="150840" cy="36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57520" y="5438280"/>
                  <a:ext cx="276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14:cNvPr>
                <p14:cNvContentPartPr/>
                <p14:nvPr/>
              </p14:nvContentPartPr>
              <p14:xfrm>
                <a:off x="5112840" y="5270520"/>
                <a:ext cx="162720" cy="476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49840" y="5207520"/>
                  <a:ext cx="2883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14:cNvPr>
                <p14:cNvContentPartPr/>
                <p14:nvPr/>
              </p14:nvContentPartPr>
              <p14:xfrm>
                <a:off x="5363040" y="5467440"/>
                <a:ext cx="197640" cy="205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00040" y="5404550"/>
                  <a:ext cx="323280" cy="330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14:cNvPr>
                <p14:cNvContentPartPr/>
                <p14:nvPr/>
              </p14:nvContentPartPr>
              <p14:xfrm>
                <a:off x="5628000" y="5688480"/>
                <a:ext cx="42840" cy="99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65000" y="5625252"/>
                  <a:ext cx="168480" cy="225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14:cNvPr>
                <p14:cNvContentPartPr/>
                <p14:nvPr/>
              </p14:nvContentPartPr>
              <p14:xfrm>
                <a:off x="5783160" y="5653920"/>
                <a:ext cx="42840" cy="145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19626" y="5591075"/>
                  <a:ext cx="169545" cy="271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14:cNvPr>
                <p14:cNvContentPartPr/>
                <p14:nvPr/>
              </p14:nvContentPartPr>
              <p14:xfrm>
                <a:off x="5857320" y="5474640"/>
                <a:ext cx="155520" cy="194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94320" y="5411640"/>
                  <a:ext cx="281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14:cNvPr>
                <p14:cNvContentPartPr/>
                <p14:nvPr/>
              </p14:nvContentPartPr>
              <p14:xfrm>
                <a:off x="6051360" y="5589120"/>
                <a:ext cx="155520" cy="120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88360" y="5525931"/>
                  <a:ext cx="281160" cy="246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14:cNvPr>
                <p14:cNvContentPartPr/>
                <p14:nvPr/>
              </p14:nvContentPartPr>
              <p14:xfrm>
                <a:off x="6397320" y="5688480"/>
                <a:ext cx="42840" cy="2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34320" y="5625480"/>
                  <a:ext cx="168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14:cNvPr>
                <p14:cNvContentPartPr/>
                <p14:nvPr/>
              </p14:nvContentPartPr>
              <p14:xfrm>
                <a:off x="6337200" y="5688480"/>
                <a:ext cx="28440" cy="3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74200" y="5619180"/>
                  <a:ext cx="154080" cy="142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14:cNvPr>
                <p14:cNvContentPartPr/>
                <p14:nvPr/>
              </p14:nvContentPartPr>
              <p14:xfrm>
                <a:off x="6528000" y="5703960"/>
                <a:ext cx="7560" cy="4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65000" y="5640960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14:cNvPr>
                <p14:cNvContentPartPr/>
                <p14:nvPr/>
              </p14:nvContentPartPr>
              <p14:xfrm>
                <a:off x="6612240" y="5496960"/>
                <a:ext cx="215640" cy="241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49240" y="5433960"/>
                  <a:ext cx="341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14:cNvPr>
                <p14:cNvContentPartPr/>
                <p14:nvPr/>
              </p14:nvContentPartPr>
              <p14:xfrm>
                <a:off x="6873600" y="5662920"/>
                <a:ext cx="152280" cy="163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10451" y="5599920"/>
                  <a:ext cx="278218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14:cNvPr>
                <p14:cNvContentPartPr/>
                <p14:nvPr/>
              </p14:nvContentPartPr>
              <p14:xfrm>
                <a:off x="6997080" y="5342160"/>
                <a:ext cx="199080" cy="509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34080" y="5279160"/>
                  <a:ext cx="324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14:cNvPr>
                <p14:cNvContentPartPr/>
                <p14:nvPr/>
              </p14:nvContentPartPr>
              <p14:xfrm>
                <a:off x="2393580" y="3101940"/>
                <a:ext cx="770040" cy="185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30580" y="3038940"/>
                  <a:ext cx="895680" cy="19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14:cNvPr>
                <p14:cNvContentPartPr/>
                <p14:nvPr/>
              </p14:nvContentPartPr>
              <p14:xfrm>
                <a:off x="2503740" y="5058180"/>
                <a:ext cx="727920" cy="41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40709" y="4995180"/>
                  <a:ext cx="853622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14:cNvPr>
                <p14:cNvContentPartPr/>
                <p14:nvPr/>
              </p14:nvContentPartPr>
              <p14:xfrm>
                <a:off x="3085080" y="4772040"/>
                <a:ext cx="95040" cy="3128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22080" y="4709040"/>
                  <a:ext cx="220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14:cNvPr>
                <p14:cNvContentPartPr/>
                <p14:nvPr/>
              </p14:nvContentPartPr>
              <p14:xfrm>
                <a:off x="3097320" y="5313120"/>
                <a:ext cx="142560" cy="2750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34320" y="5250120"/>
                  <a:ext cx="268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14:cNvPr>
                <p14:cNvContentPartPr/>
                <p14:nvPr/>
              </p14:nvContentPartPr>
              <p14:xfrm>
                <a:off x="4871400" y="4817760"/>
                <a:ext cx="73440" cy="2336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08090" y="4754760"/>
                  <a:ext cx="199699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14:cNvPr>
                <p14:cNvContentPartPr/>
                <p14:nvPr/>
              </p14:nvContentPartPr>
              <p14:xfrm>
                <a:off x="4916760" y="5389080"/>
                <a:ext cx="140760" cy="2836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853921" y="5326080"/>
                  <a:ext cx="266079" cy="40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6235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A2C574-AC1A-6C92-3B4E-8F3F616C332E}"/>
              </a:ext>
            </a:extLst>
          </p:cNvPr>
          <p:cNvGrpSpPr/>
          <p:nvPr/>
        </p:nvGrpSpPr>
        <p:grpSpPr>
          <a:xfrm>
            <a:off x="1224771" y="1861448"/>
            <a:ext cx="1280383" cy="473326"/>
            <a:chOff x="568320" y="1510801"/>
            <a:chExt cx="1225080" cy="4528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14:cNvPr>
                <p14:cNvContentPartPr/>
                <p14:nvPr/>
              </p14:nvContentPartPr>
              <p14:xfrm>
                <a:off x="568320" y="1636082"/>
                <a:ext cx="21600" cy="327601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320" y="1575798"/>
                  <a:ext cx="141257" cy="447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14:cNvPr>
                <p14:cNvContentPartPr/>
                <p14:nvPr/>
              </p14:nvContentPartPr>
              <p14:xfrm>
                <a:off x="578761" y="1754882"/>
                <a:ext cx="190080" cy="5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8391" y="1694974"/>
                  <a:ext cx="310475" cy="175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14:cNvPr>
                <p14:cNvContentPartPr/>
                <p14:nvPr/>
              </p14:nvContentPartPr>
              <p14:xfrm>
                <a:off x="758760" y="1605842"/>
                <a:ext cx="78120" cy="32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269" y="1545555"/>
                  <a:ext cx="198757" cy="440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14:cNvPr>
                <p14:cNvContentPartPr/>
                <p14:nvPr/>
              </p14:nvContentPartPr>
              <p14:xfrm>
                <a:off x="926879" y="1716721"/>
                <a:ext cx="223920" cy="233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593" y="1656420"/>
                  <a:ext cx="344148" cy="353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14:cNvPr>
                <p14:cNvContentPartPr/>
                <p14:nvPr/>
              </p14:nvContentPartPr>
              <p14:xfrm>
                <a:off x="1196519" y="1529882"/>
                <a:ext cx="81360" cy="419761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443" y="1469572"/>
                  <a:ext cx="201169" cy="540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14:cNvPr>
                <p14:cNvContentPartPr/>
                <p14:nvPr/>
              </p14:nvContentPartPr>
              <p14:xfrm>
                <a:off x="1379758" y="1510801"/>
                <a:ext cx="53280" cy="417961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9603" y="1450502"/>
                  <a:ext cx="173246" cy="538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14:cNvPr>
                <p14:cNvContentPartPr/>
                <p14:nvPr/>
              </p14:nvContentPartPr>
              <p14:xfrm>
                <a:off x="1563000" y="1698720"/>
                <a:ext cx="230400" cy="203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2731" y="1638487"/>
                  <a:ext cx="350594" cy="323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8CEC04-641E-277D-F079-E3DC04535354}"/>
              </a:ext>
            </a:extLst>
          </p:cNvPr>
          <p:cNvGrpSpPr/>
          <p:nvPr/>
        </p:nvGrpSpPr>
        <p:grpSpPr>
          <a:xfrm>
            <a:off x="1361571" y="4137328"/>
            <a:ext cx="945519" cy="316039"/>
            <a:chOff x="705120" y="3779880"/>
            <a:chExt cx="904680" cy="3023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14:cNvPr>
                <p14:cNvContentPartPr/>
                <p14:nvPr/>
              </p14:nvContentPartPr>
              <p14:xfrm>
                <a:off x="705120" y="3870588"/>
                <a:ext cx="406800" cy="21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841" y="3810354"/>
                  <a:ext cx="527014" cy="331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14:cNvPr>
                <p14:cNvContentPartPr/>
                <p14:nvPr/>
              </p14:nvContentPartPr>
              <p14:xfrm>
                <a:off x="1185361" y="3816232"/>
                <a:ext cx="78480" cy="262439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5124" y="3755961"/>
                  <a:ext cx="198609" cy="3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14:cNvPr>
                <p14:cNvContentPartPr/>
                <p14:nvPr/>
              </p14:nvContentPartPr>
              <p14:xfrm>
                <a:off x="1383000" y="3779880"/>
                <a:ext cx="226800" cy="235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772" y="3719551"/>
                  <a:ext cx="346911" cy="356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9DA997-06DE-D17C-072F-968EA17AF712}"/>
              </a:ext>
            </a:extLst>
          </p:cNvPr>
          <p:cNvGrpSpPr/>
          <p:nvPr/>
        </p:nvGrpSpPr>
        <p:grpSpPr>
          <a:xfrm>
            <a:off x="1141173" y="2516785"/>
            <a:ext cx="1444634" cy="670868"/>
            <a:chOff x="2265720" y="1377960"/>
            <a:chExt cx="1536480" cy="71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14:cNvPr>
                <p14:cNvContentPartPr/>
                <p14:nvPr/>
              </p14:nvContentPartPr>
              <p14:xfrm>
                <a:off x="2318640" y="2040360"/>
                <a:ext cx="359" cy="2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5815" y="1973015"/>
                  <a:ext cx="125650" cy="156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14:cNvPr>
                <p14:cNvContentPartPr/>
                <p14:nvPr/>
              </p14:nvContentPartPr>
              <p14:xfrm>
                <a:off x="2265720" y="1420080"/>
                <a:ext cx="282240" cy="627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8793" y="1353080"/>
                  <a:ext cx="415711" cy="76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14:cNvPr>
                <p14:cNvContentPartPr/>
                <p14:nvPr/>
              </p14:nvContentPartPr>
              <p14:xfrm>
                <a:off x="2527080" y="1696200"/>
                <a:ext cx="84960" cy="205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0107" y="1629211"/>
                  <a:ext cx="218523" cy="33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14:cNvPr>
                <p14:cNvContentPartPr/>
                <p14:nvPr/>
              </p14:nvContentPartPr>
              <p14:xfrm>
                <a:off x="2583240" y="1607280"/>
                <a:ext cx="102600" cy="312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16244" y="1540347"/>
                  <a:ext cx="236210" cy="445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14:cNvPr>
                <p14:cNvContentPartPr/>
                <p14:nvPr/>
              </p14:nvContentPartPr>
              <p14:xfrm>
                <a:off x="2735160" y="1848480"/>
                <a:ext cx="28440" cy="20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8800" y="1781427"/>
                  <a:ext cx="160781" cy="342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14:cNvPr>
                <p14:cNvContentPartPr/>
                <p14:nvPr/>
              </p14:nvContentPartPr>
              <p14:xfrm>
                <a:off x="2936400" y="1847400"/>
                <a:ext cx="120240" cy="180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600" y="1780529"/>
                  <a:ext cx="253458" cy="313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14:cNvPr>
                <p14:cNvContentPartPr/>
                <p14:nvPr/>
              </p14:nvContentPartPr>
              <p14:xfrm>
                <a:off x="3169320" y="1676400"/>
                <a:ext cx="219241" cy="340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2362" y="1609356"/>
                  <a:ext cx="352775" cy="473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14:cNvPr>
                <p14:cNvContentPartPr/>
                <p14:nvPr/>
              </p14:nvContentPartPr>
              <p14:xfrm>
                <a:off x="3500880" y="1848120"/>
                <a:ext cx="18000" cy="18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3859" y="1781241"/>
                  <a:ext cx="151660" cy="31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14:cNvPr>
                <p14:cNvContentPartPr/>
                <p14:nvPr/>
              </p14:nvContentPartPr>
              <p14:xfrm>
                <a:off x="2513759" y="1869360"/>
                <a:ext cx="73440" cy="118801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6821" y="1802511"/>
                  <a:ext cx="206933" cy="252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14:cNvPr>
                <p14:cNvContentPartPr/>
                <p14:nvPr/>
              </p14:nvContentPartPr>
              <p14:xfrm>
                <a:off x="3590880" y="1377960"/>
                <a:ext cx="211320" cy="713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3885" y="1310972"/>
                  <a:ext cx="344926" cy="8471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B02CE-8FA7-11DB-6F55-46F28B950754}"/>
              </a:ext>
            </a:extLst>
          </p:cNvPr>
          <p:cNvGrpSpPr/>
          <p:nvPr/>
        </p:nvGrpSpPr>
        <p:grpSpPr>
          <a:xfrm>
            <a:off x="1063378" y="4659642"/>
            <a:ext cx="1682242" cy="538863"/>
            <a:chOff x="2121363" y="3594840"/>
            <a:chExt cx="1789197" cy="5731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14:cNvPr>
                <p14:cNvContentPartPr/>
                <p14:nvPr/>
              </p14:nvContentPartPr>
              <p14:xfrm>
                <a:off x="2121363" y="3608520"/>
                <a:ext cx="261361" cy="55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4396" y="3541504"/>
                  <a:ext cx="394911" cy="692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14:cNvPr>
                <p14:cNvContentPartPr/>
                <p14:nvPr/>
              </p14:nvContentPartPr>
              <p14:xfrm>
                <a:off x="2333403" y="3831360"/>
                <a:ext cx="197280" cy="19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66496" y="3764415"/>
                  <a:ext cx="330712" cy="32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14:cNvPr>
                <p14:cNvContentPartPr/>
                <p14:nvPr/>
              </p14:nvContentPartPr>
              <p14:xfrm>
                <a:off x="2438523" y="3840720"/>
                <a:ext cx="95760" cy="225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1491" y="3773642"/>
                  <a:ext cx="229441" cy="358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14:cNvPr>
                <p14:cNvContentPartPr/>
                <p14:nvPr/>
              </p14:nvContentPartPr>
              <p14:xfrm>
                <a:off x="2668205" y="3965640"/>
                <a:ext cx="18756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1219" y="3898783"/>
                  <a:ext cx="321149" cy="24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14:cNvPr>
                <p14:cNvContentPartPr/>
                <p14:nvPr/>
              </p14:nvContentPartPr>
              <p14:xfrm>
                <a:off x="2883486" y="4031162"/>
                <a:ext cx="106201" cy="136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633" y="3964103"/>
                  <a:ext cx="239525" cy="270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14:cNvPr>
                <p14:cNvContentPartPr/>
                <p14:nvPr/>
              </p14:nvContentPartPr>
              <p14:xfrm>
                <a:off x="3179765" y="3793202"/>
                <a:ext cx="201600" cy="31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2693" y="3726231"/>
                  <a:ext cx="335361" cy="449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14:cNvPr>
                <p14:cNvContentPartPr/>
                <p14:nvPr/>
              </p14:nvContentPartPr>
              <p14:xfrm>
                <a:off x="3511685" y="3885362"/>
                <a:ext cx="111960" cy="11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4815" y="3818412"/>
                  <a:ext cx="245318" cy="24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14:cNvPr>
                <p14:cNvContentPartPr/>
                <p14:nvPr/>
              </p14:nvContentPartPr>
              <p14:xfrm>
                <a:off x="3685560" y="3594840"/>
                <a:ext cx="225000" cy="55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8482" y="3527873"/>
                  <a:ext cx="358773" cy="6926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14:cNvPr>
              <p14:cNvContentPartPr/>
              <p14:nvPr/>
            </p14:nvContentPartPr>
            <p14:xfrm>
              <a:off x="3566384" y="3107095"/>
              <a:ext cx="1496140" cy="1245294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3400" y="3044092"/>
                <a:ext cx="1621748" cy="1370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14:cNvPr>
              <p14:cNvContentPartPr/>
              <p14:nvPr/>
            </p14:nvContentPartPr>
            <p14:xfrm>
              <a:off x="3566384" y="4604588"/>
              <a:ext cx="1578314" cy="1186475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03381" y="4541593"/>
                <a:ext cx="1703960" cy="131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14:cNvPr>
              <p14:cNvContentPartPr/>
              <p14:nvPr/>
            </p14:nvContentPartPr>
            <p14:xfrm>
              <a:off x="2793840" y="1653780"/>
              <a:ext cx="953280" cy="871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30840" y="1590780"/>
                <a:ext cx="107892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14:cNvPr>
              <p14:cNvContentPartPr/>
              <p14:nvPr/>
            </p14:nvContentPartPr>
            <p14:xfrm>
              <a:off x="2790600" y="2783460"/>
              <a:ext cx="847440" cy="693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27600" y="2720460"/>
                <a:ext cx="97308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14:cNvPr>
              <p14:cNvContentPartPr/>
              <p14:nvPr/>
            </p14:nvContentPartPr>
            <p14:xfrm>
              <a:off x="2877720" y="3958500"/>
              <a:ext cx="728280" cy="928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14720" y="3895500"/>
                <a:ext cx="85392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14:cNvPr>
              <p14:cNvContentPartPr/>
              <p14:nvPr/>
            </p14:nvContentPartPr>
            <p14:xfrm>
              <a:off x="5011980" y="1630320"/>
              <a:ext cx="337320" cy="187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48913" y="1567320"/>
                <a:ext cx="463094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16749C9-7A23-CD4F-CC6F-D62431F60FED}"/>
              </a:ext>
            </a:extLst>
          </p:cNvPr>
          <p:cNvGrpSpPr/>
          <p:nvPr/>
        </p:nvGrpSpPr>
        <p:grpSpPr>
          <a:xfrm>
            <a:off x="6624780" y="1281120"/>
            <a:ext cx="976084" cy="653400"/>
            <a:chOff x="6327600" y="940920"/>
            <a:chExt cx="100620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14:cNvPr>
                <p14:cNvContentPartPr/>
                <p14:nvPr/>
              </p14:nvContentPartPr>
              <p14:xfrm>
                <a:off x="6327600" y="1465080"/>
                <a:ext cx="14400" cy="6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62985" y="1398142"/>
                  <a:ext cx="143262" cy="139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14:cNvPr>
                <p14:cNvContentPartPr/>
                <p14:nvPr/>
              </p14:nvContentPartPr>
              <p14:xfrm>
                <a:off x="6511200" y="1437000"/>
                <a:ext cx="10440" cy="1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950" y="1374000"/>
                  <a:ext cx="140567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14:cNvPr>
                <p14:cNvContentPartPr/>
                <p14:nvPr/>
              </p14:nvContentPartPr>
              <p14:xfrm>
                <a:off x="6677160" y="1441680"/>
                <a:ext cx="10440" cy="7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11910" y="1375364"/>
                  <a:ext cx="140567" cy="13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14:cNvPr>
                <p14:cNvContentPartPr/>
                <p14:nvPr/>
              </p14:nvContentPartPr>
              <p14:xfrm>
                <a:off x="6772200" y="1136760"/>
                <a:ext cx="123840" cy="449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7314" y="1071835"/>
                  <a:ext cx="253242" cy="578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14:cNvPr>
                <p14:cNvContentPartPr/>
                <p14:nvPr/>
              </p14:nvContentPartPr>
              <p14:xfrm>
                <a:off x="7033560" y="1374000"/>
                <a:ext cx="106200" cy="142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68804" y="1309031"/>
                  <a:ext cx="235342" cy="272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14:cNvPr>
                <p14:cNvContentPartPr/>
                <p14:nvPr/>
              </p14:nvContentPartPr>
              <p14:xfrm>
                <a:off x="7129320" y="940920"/>
                <a:ext cx="204480" cy="673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4376" y="875976"/>
                  <a:ext cx="333996" cy="8030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14:cNvPr>
              <p14:cNvContentPartPr/>
              <p14:nvPr/>
            </p14:nvContentPartPr>
            <p14:xfrm>
              <a:off x="5830980" y="1737600"/>
              <a:ext cx="18000" cy="1216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67980" y="1674786"/>
                <a:ext cx="143640" cy="246949"/>
              </a:xfrm>
              <a:prstGeom prst="rect">
                <a:avLst/>
              </a:prstGeom>
            </p:spPr>
          </p:pic>
        </mc:Fallback>
      </mc:AlternateContent>
      <p:sp>
        <p:nvSpPr>
          <p:cNvPr id="447" name="TextBox 446">
            <a:extLst>
              <a:ext uri="{FF2B5EF4-FFF2-40B4-BE49-F238E27FC236}">
                <a16:creationId xmlns:a16="http://schemas.microsoft.com/office/drawing/2014/main" id="{C1E9ED51-69D5-718B-F1A2-3ABE046E3C0A}"/>
              </a:ext>
            </a:extLst>
          </p:cNvPr>
          <p:cNvSpPr txBox="1"/>
          <p:nvPr/>
        </p:nvSpPr>
        <p:spPr>
          <a:xfrm>
            <a:off x="8403180" y="523255"/>
            <a:ext cx="22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Attention Scores</a:t>
            </a:r>
          </a:p>
          <a:p>
            <a:pPr algn="ctr"/>
            <a:r>
              <a:rPr lang="en-US" sz="1600" dirty="0"/>
              <a:t>(Scaled Dot Products)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14:cNvPr>
              <p14:cNvContentPartPr/>
              <p14:nvPr/>
            </p14:nvContentPartPr>
            <p14:xfrm>
              <a:off x="1297380" y="2408520"/>
              <a:ext cx="929160" cy="766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34356" y="2345223"/>
                <a:ext cx="1054849" cy="202913"/>
              </a:xfrm>
              <a:prstGeom prst="rect">
                <a:avLst/>
              </a:prstGeom>
            </p:spPr>
          </p:pic>
        </mc:Fallback>
      </mc:AlternateContent>
      <p:sp>
        <p:nvSpPr>
          <p:cNvPr id="451" name="TextBox 450">
            <a:extLst>
              <a:ext uri="{FF2B5EF4-FFF2-40B4-BE49-F238E27FC236}">
                <a16:creationId xmlns:a16="http://schemas.microsoft.com/office/drawing/2014/main" id="{50062E54-DECD-7AAB-B1BD-9B73FE753933}"/>
              </a:ext>
            </a:extLst>
          </p:cNvPr>
          <p:cNvSpPr txBox="1"/>
          <p:nvPr/>
        </p:nvSpPr>
        <p:spPr>
          <a:xfrm>
            <a:off x="2264353" y="670102"/>
            <a:ext cx="353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Projection Matrices</a:t>
            </a:r>
          </a:p>
          <a:p>
            <a:pPr algn="ctr"/>
            <a:r>
              <a:rPr lang="en-US" sz="1600" dirty="0"/>
              <a:t>(Learned Network Weights)</a:t>
            </a:r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365B5CC-4C78-43A5-8542-A42AE3307135}"/>
              </a:ext>
            </a:extLst>
          </p:cNvPr>
          <p:cNvGrpSpPr/>
          <p:nvPr/>
        </p:nvGrpSpPr>
        <p:grpSpPr>
          <a:xfrm>
            <a:off x="8739861" y="1312170"/>
            <a:ext cx="610239" cy="721705"/>
            <a:chOff x="8208600" y="1310280"/>
            <a:chExt cx="709552" cy="83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14:cNvPr>
                <p14:cNvContentPartPr/>
                <p14:nvPr/>
              </p14:nvContentPartPr>
              <p14:xfrm>
                <a:off x="8494433" y="1542480"/>
                <a:ext cx="311040" cy="3052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21075" y="1469196"/>
                  <a:ext cx="457338" cy="451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14:cNvPr>
                <p14:cNvContentPartPr/>
                <p14:nvPr/>
              </p14:nvContentPartPr>
              <p14:xfrm>
                <a:off x="8864872" y="1805640"/>
                <a:ext cx="53280" cy="1818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92028" y="1732334"/>
                  <a:ext cx="198551" cy="327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14:cNvPr>
                <p14:cNvContentPartPr/>
                <p14:nvPr/>
              </p14:nvContentPartPr>
              <p14:xfrm>
                <a:off x="8208600" y="1310280"/>
                <a:ext cx="416880" cy="8391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5353" y="1237037"/>
                  <a:ext cx="562955" cy="9852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1E6B35A4-2F42-8CFD-E41E-2D3CB8628628}"/>
              </a:ext>
            </a:extLst>
          </p:cNvPr>
          <p:cNvGrpSpPr/>
          <p:nvPr/>
        </p:nvGrpSpPr>
        <p:grpSpPr>
          <a:xfrm>
            <a:off x="9692081" y="1289188"/>
            <a:ext cx="625720" cy="796940"/>
            <a:chOff x="9539165" y="1336920"/>
            <a:chExt cx="727555" cy="9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14:cNvPr>
                <p14:cNvContentPartPr/>
                <p14:nvPr/>
              </p14:nvContentPartPr>
              <p14:xfrm>
                <a:off x="9539165" y="1567320"/>
                <a:ext cx="226440" cy="304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65917" y="1494108"/>
                  <a:ext cx="372517" cy="45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14:cNvPr>
                <p14:cNvContentPartPr/>
                <p14:nvPr/>
              </p14:nvContentPartPr>
              <p14:xfrm>
                <a:off x="9839045" y="1808880"/>
                <a:ext cx="173160" cy="1659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66026" y="1735539"/>
                  <a:ext cx="318781" cy="312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14:cNvPr>
                <p14:cNvContentPartPr/>
                <p14:nvPr/>
              </p14:nvContentPartPr>
              <p14:xfrm>
                <a:off x="9831840" y="1336920"/>
                <a:ext cx="434880" cy="9266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58593" y="1263676"/>
                  <a:ext cx="580956" cy="10727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14:cNvPr>
              <p14:cNvContentPartPr/>
              <p14:nvPr/>
            </p14:nvContentPartPr>
            <p14:xfrm>
              <a:off x="7512660" y="1690920"/>
              <a:ext cx="1023120" cy="238608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49660" y="1627920"/>
                <a:ext cx="1148760" cy="251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2" name="Group 541">
            <a:extLst>
              <a:ext uri="{FF2B5EF4-FFF2-40B4-BE49-F238E27FC236}">
                <a16:creationId xmlns:a16="http://schemas.microsoft.com/office/drawing/2014/main" id="{FFDE49A7-B435-BD52-E7BB-9B8CB30AB94E}"/>
              </a:ext>
            </a:extLst>
          </p:cNvPr>
          <p:cNvGrpSpPr/>
          <p:nvPr/>
        </p:nvGrpSpPr>
        <p:grpSpPr>
          <a:xfrm>
            <a:off x="7628220" y="1566720"/>
            <a:ext cx="956520" cy="1700640"/>
            <a:chOff x="7270080" y="1551480"/>
            <a:chExt cx="956520" cy="17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14:cNvPr>
                <p14:cNvContentPartPr/>
                <p14:nvPr/>
              </p14:nvContentPartPr>
              <p14:xfrm>
                <a:off x="7363320" y="1633560"/>
                <a:ext cx="830880" cy="824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00320" y="1570834"/>
                  <a:ext cx="956520" cy="20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14:cNvPr>
                <p14:cNvContentPartPr/>
                <p14:nvPr/>
              </p14:nvContentPartPr>
              <p14:xfrm>
                <a:off x="7270080" y="1677480"/>
                <a:ext cx="752040" cy="15746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07080" y="1614466"/>
                  <a:ext cx="877680" cy="170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14:cNvPr>
                <p14:cNvContentPartPr/>
                <p14:nvPr/>
              </p14:nvContentPartPr>
              <p14:xfrm>
                <a:off x="8071440" y="1551480"/>
                <a:ext cx="155160" cy="3214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8440" y="1488550"/>
                  <a:ext cx="280800" cy="4469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71C6A6B3-8CE9-CBFA-F756-DF525EEB9FE1}"/>
              </a:ext>
            </a:extLst>
          </p:cNvPr>
          <p:cNvGrpSpPr/>
          <p:nvPr/>
        </p:nvGrpSpPr>
        <p:grpSpPr>
          <a:xfrm>
            <a:off x="3545100" y="1282057"/>
            <a:ext cx="2927102" cy="1384900"/>
            <a:chOff x="3186960" y="1266817"/>
            <a:chExt cx="2927102" cy="13849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14:cNvPr>
                <p14:cNvContentPartPr/>
                <p14:nvPr/>
              </p14:nvContentPartPr>
              <p14:xfrm>
                <a:off x="3284466" y="1492345"/>
                <a:ext cx="130613" cy="1130827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21498" y="1429341"/>
                  <a:ext cx="256189" cy="1256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14:cNvPr>
                <p14:cNvContentPartPr/>
                <p14:nvPr/>
              </p14:nvContentPartPr>
              <p14:xfrm>
                <a:off x="3401239" y="1464377"/>
                <a:ext cx="1078928" cy="73812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38260" y="1401367"/>
                  <a:ext cx="1204527" cy="199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14:cNvPr>
                <p14:cNvContentPartPr/>
                <p14:nvPr/>
              </p14:nvContentPartPr>
              <p14:xfrm>
                <a:off x="3295711" y="2594051"/>
                <a:ext cx="1331505" cy="57666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32717" y="2530979"/>
                  <a:ext cx="1457132" cy="183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14:cNvPr>
                <p14:cNvContentPartPr/>
                <p14:nvPr/>
              </p14:nvContentPartPr>
              <p14:xfrm>
                <a:off x="4612511" y="1503590"/>
                <a:ext cx="45556" cy="1139189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49737" y="1440602"/>
                  <a:ext cx="170745" cy="1264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14:cNvPr>
                <p14:cNvContentPartPr/>
                <p14:nvPr/>
              </p14:nvContentPartPr>
              <p14:xfrm>
                <a:off x="3468132" y="2152619"/>
                <a:ext cx="229222" cy="223744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05159" y="2089669"/>
                  <a:ext cx="354808" cy="34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14:cNvPr>
                <p14:cNvContentPartPr/>
                <p14:nvPr/>
              </p14:nvContentPartPr>
              <p14:xfrm>
                <a:off x="3716672" y="2243731"/>
                <a:ext cx="198371" cy="134361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53669" y="2180862"/>
                  <a:ext cx="324018" cy="259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14:cNvPr>
                <p14:cNvContentPartPr/>
                <p14:nvPr/>
              </p14:nvContentPartPr>
              <p14:xfrm>
                <a:off x="3897743" y="2150312"/>
                <a:ext cx="136091" cy="14503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34738" y="2087334"/>
                  <a:ext cx="261741" cy="270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14:cNvPr>
                <p14:cNvContentPartPr/>
                <p14:nvPr/>
              </p14:nvContentPartPr>
              <p14:xfrm>
                <a:off x="4073047" y="2206537"/>
                <a:ext cx="45556" cy="96302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10273" y="2143653"/>
                  <a:ext cx="170745" cy="221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14:cNvPr>
                <p14:cNvContentPartPr/>
                <p14:nvPr/>
              </p14:nvContentPartPr>
              <p14:xfrm>
                <a:off x="4101303" y="2104756"/>
                <a:ext cx="68046" cy="201831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38629" y="2041796"/>
                  <a:ext cx="193036" cy="327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14:cNvPr>
                <p14:cNvContentPartPr/>
                <p14:nvPr/>
              </p14:nvContentPartPr>
              <p14:xfrm>
                <a:off x="4205678" y="2135319"/>
                <a:ext cx="155986" cy="191162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42635" y="2072318"/>
                  <a:ext cx="281711" cy="31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14:cNvPr>
                <p14:cNvContentPartPr/>
                <p14:nvPr/>
              </p14:nvContentPartPr>
              <p14:xfrm>
                <a:off x="4245468" y="2184335"/>
                <a:ext cx="144453" cy="144453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82427" y="2121294"/>
                  <a:ext cx="270174" cy="270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14:cNvPr>
                <p14:cNvContentPartPr/>
                <p14:nvPr/>
              </p14:nvContentPartPr>
              <p14:xfrm>
                <a:off x="3514664" y="1677472"/>
                <a:ext cx="223920" cy="295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51664" y="1614549"/>
                  <a:ext cx="349560" cy="421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14:cNvPr>
                <p14:cNvContentPartPr/>
                <p14:nvPr/>
              </p14:nvContentPartPr>
              <p14:xfrm>
                <a:off x="3653264" y="1889512"/>
                <a:ext cx="109800" cy="105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90264" y="1826512"/>
                  <a:ext cx="235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14:cNvPr>
                <p14:cNvContentPartPr/>
                <p14:nvPr/>
              </p14:nvContentPartPr>
              <p14:xfrm>
                <a:off x="3783584" y="1849552"/>
                <a:ext cx="216000" cy="83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20479" y="1786552"/>
                  <a:ext cx="34185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14:cNvPr>
                <p14:cNvContentPartPr/>
                <p14:nvPr/>
              </p14:nvContentPartPr>
              <p14:xfrm>
                <a:off x="4002824" y="1795192"/>
                <a:ext cx="152280" cy="123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39824" y="1732192"/>
                  <a:ext cx="277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14:cNvPr>
                <p14:cNvContentPartPr/>
                <p14:nvPr/>
              </p14:nvContentPartPr>
              <p14:xfrm>
                <a:off x="4186064" y="1813912"/>
                <a:ext cx="70920" cy="101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23064" y="1750912"/>
                  <a:ext cx="196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14:cNvPr>
                <p14:cNvContentPartPr/>
                <p14:nvPr/>
              </p14:nvContentPartPr>
              <p14:xfrm>
                <a:off x="4284704" y="1798792"/>
                <a:ext cx="167040" cy="271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21704" y="1735792"/>
                  <a:ext cx="292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14:cNvPr>
                <p14:cNvContentPartPr/>
                <p14:nvPr/>
              </p14:nvContentPartPr>
              <p14:xfrm>
                <a:off x="5070367" y="1266817"/>
                <a:ext cx="230140" cy="567141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07340" y="1203841"/>
                  <a:ext cx="355835" cy="69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14:cNvPr>
                <p14:cNvContentPartPr/>
                <p14:nvPr/>
              </p14:nvContentPartPr>
              <p14:xfrm>
                <a:off x="5272207" y="1449460"/>
                <a:ext cx="154706" cy="371924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09245" y="1386453"/>
                  <a:ext cx="280270" cy="49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14:cNvPr>
                <p14:cNvContentPartPr/>
                <p14:nvPr/>
              </p14:nvContentPartPr>
              <p14:xfrm>
                <a:off x="5606760" y="1777748"/>
                <a:ext cx="65305" cy="103371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43620" y="1714936"/>
                  <a:ext cx="191225" cy="228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14:cNvPr>
                <p14:cNvContentPartPr/>
                <p14:nvPr/>
              </p14:nvContentPartPr>
              <p14:xfrm>
                <a:off x="5722320" y="1435188"/>
                <a:ext cx="141785" cy="341891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59344" y="1372208"/>
                  <a:ext cx="267376" cy="467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14:cNvPr>
                <p14:cNvContentPartPr/>
                <p14:nvPr/>
              </p14:nvContentPartPr>
              <p14:xfrm>
                <a:off x="5952720" y="1644468"/>
                <a:ext cx="161342" cy="170771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89696" y="1581420"/>
                  <a:ext cx="287030" cy="296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14:cNvPr>
                <p14:cNvContentPartPr/>
                <p14:nvPr/>
              </p14:nvContentPartPr>
              <p14:xfrm>
                <a:off x="4905600" y="1542840"/>
                <a:ext cx="106200" cy="2160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42600" y="1479735"/>
                  <a:ext cx="231840" cy="341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14:cNvPr>
                <p14:cNvContentPartPr/>
                <p14:nvPr/>
              </p14:nvContentPartPr>
              <p14:xfrm>
                <a:off x="3186960" y="1541760"/>
                <a:ext cx="174240" cy="2595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23960" y="1478760"/>
                  <a:ext cx="29988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5641BAE-BE11-9916-13F5-F4E72CF2ED5D}"/>
              </a:ext>
            </a:extLst>
          </p:cNvPr>
          <p:cNvGrpSpPr/>
          <p:nvPr/>
        </p:nvGrpSpPr>
        <p:grpSpPr>
          <a:xfrm>
            <a:off x="3456900" y="3009480"/>
            <a:ext cx="4069320" cy="1297440"/>
            <a:chOff x="3098760" y="2994240"/>
            <a:chExt cx="4069320" cy="12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14:cNvPr>
                <p14:cNvContentPartPr/>
                <p14:nvPr/>
              </p14:nvContentPartPr>
              <p14:xfrm>
                <a:off x="3546742" y="3833149"/>
                <a:ext cx="272471" cy="224608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83753" y="3770158"/>
                  <a:ext cx="398088" cy="350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14:cNvPr>
                <p14:cNvContentPartPr/>
                <p14:nvPr/>
              </p14:nvContentPartPr>
              <p14:xfrm>
                <a:off x="3865923" y="3923397"/>
                <a:ext cx="178476" cy="11389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02953" y="3860524"/>
                  <a:ext cx="304057" cy="239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14:cNvPr>
                <p14:cNvContentPartPr/>
                <p14:nvPr/>
              </p14:nvContentPartPr>
              <p14:xfrm>
                <a:off x="4044975" y="3758761"/>
                <a:ext cx="107835" cy="276219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82071" y="3695820"/>
                  <a:ext cx="233283" cy="401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14:cNvPr>
                <p14:cNvContentPartPr/>
                <p14:nvPr/>
              </p14:nvContentPartPr>
              <p14:xfrm>
                <a:off x="4188563" y="3836898"/>
                <a:ext cx="57378" cy="162906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25806" y="3773826"/>
                  <a:ext cx="182534" cy="288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14:cNvPr>
                <p14:cNvContentPartPr/>
                <p14:nvPr/>
              </p14:nvContentPartPr>
              <p14:xfrm>
                <a:off x="4248536" y="3725314"/>
                <a:ext cx="73812" cy="252865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85526" y="3662278"/>
                  <a:ext cx="199472" cy="37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14:cNvPr>
                <p14:cNvContentPartPr/>
                <p14:nvPr/>
              </p14:nvContentPartPr>
              <p14:xfrm>
                <a:off x="4350027" y="3781827"/>
                <a:ext cx="161464" cy="217689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86955" y="3718755"/>
                  <a:ext cx="287247" cy="343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14:cNvPr>
                <p14:cNvContentPartPr/>
                <p14:nvPr/>
              </p14:nvContentPartPr>
              <p14:xfrm>
                <a:off x="4328114" y="3840069"/>
                <a:ext cx="169538" cy="205579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65122" y="3777063"/>
                  <a:ext cx="295162" cy="331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14:cNvPr>
                <p14:cNvContentPartPr/>
                <p14:nvPr/>
              </p14:nvContentPartPr>
              <p14:xfrm>
                <a:off x="3582704" y="3364792"/>
                <a:ext cx="35640" cy="298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19704" y="3301792"/>
                  <a:ext cx="1612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14:cNvPr>
                <p14:cNvContentPartPr/>
                <p14:nvPr/>
              </p14:nvContentPartPr>
              <p14:xfrm>
                <a:off x="3596744" y="3393232"/>
                <a:ext cx="219240" cy="177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33744" y="3330232"/>
                  <a:ext cx="344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14:cNvPr>
                <p14:cNvContentPartPr/>
                <p14:nvPr/>
              </p14:nvContentPartPr>
              <p14:xfrm>
                <a:off x="3575864" y="3559912"/>
                <a:ext cx="198000" cy="81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2864" y="3496912"/>
                  <a:ext cx="32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14:cNvPr>
                <p14:cNvContentPartPr/>
                <p14:nvPr/>
              </p14:nvContentPartPr>
              <p14:xfrm>
                <a:off x="3840464" y="3438592"/>
                <a:ext cx="261360" cy="156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77551" y="3375737"/>
                  <a:ext cx="386827" cy="281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14:cNvPr>
                <p14:cNvContentPartPr/>
                <p14:nvPr/>
              </p14:nvContentPartPr>
              <p14:xfrm>
                <a:off x="4034504" y="3458752"/>
                <a:ext cx="258120" cy="222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71504" y="3395752"/>
                  <a:ext cx="383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14:cNvPr>
                <p14:cNvContentPartPr/>
                <p14:nvPr/>
              </p14:nvContentPartPr>
              <p14:xfrm>
                <a:off x="4696320" y="3979200"/>
                <a:ext cx="165600" cy="57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33320" y="3916200"/>
                  <a:ext cx="29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14:cNvPr>
                <p14:cNvContentPartPr/>
                <p14:nvPr/>
              </p14:nvContentPartPr>
              <p14:xfrm>
                <a:off x="5048760" y="3792000"/>
                <a:ext cx="115920" cy="418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85760" y="3729000"/>
                  <a:ext cx="2415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14:cNvPr>
                <p14:cNvContentPartPr/>
                <p14:nvPr/>
              </p14:nvContentPartPr>
              <p14:xfrm>
                <a:off x="5187000" y="3757440"/>
                <a:ext cx="183960" cy="396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24000" y="3694383"/>
                  <a:ext cx="309600" cy="521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14:cNvPr>
                <p14:cNvContentPartPr/>
                <p14:nvPr/>
              </p14:nvContentPartPr>
              <p14:xfrm>
                <a:off x="5448000" y="4108440"/>
                <a:ext cx="360" cy="100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85000" y="4045440"/>
                  <a:ext cx="12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14:cNvPr>
                <p14:cNvContentPartPr/>
                <p14:nvPr/>
              </p14:nvContentPartPr>
              <p14:xfrm>
                <a:off x="5511360" y="4119960"/>
                <a:ext cx="63720" cy="100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48360" y="4056960"/>
                  <a:ext cx="189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14:cNvPr>
                <p14:cNvContentPartPr/>
                <p14:nvPr/>
              </p14:nvContentPartPr>
              <p14:xfrm>
                <a:off x="5628000" y="3784080"/>
                <a:ext cx="208440" cy="365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65109" y="3721080"/>
                  <a:ext cx="333863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14:cNvPr>
                <p14:cNvContentPartPr/>
                <p14:nvPr/>
              </p14:nvContentPartPr>
              <p14:xfrm>
                <a:off x="5882160" y="4077480"/>
                <a:ext cx="131400" cy="126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19160" y="4014299"/>
                  <a:ext cx="257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14:cNvPr>
                <p14:cNvContentPartPr/>
                <p14:nvPr/>
              </p14:nvContentPartPr>
              <p14:xfrm>
                <a:off x="6121920" y="4123560"/>
                <a:ext cx="10800" cy="15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58920" y="4059060"/>
                  <a:ext cx="13644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14:cNvPr>
                <p14:cNvContentPartPr/>
                <p14:nvPr/>
              </p14:nvContentPartPr>
              <p14:xfrm>
                <a:off x="6280680" y="4122480"/>
                <a:ext cx="7560" cy="5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217680" y="405948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14:cNvPr>
                <p14:cNvContentPartPr/>
                <p14:nvPr/>
              </p14:nvContentPartPr>
              <p14:xfrm>
                <a:off x="6365640" y="4112040"/>
                <a:ext cx="35640" cy="15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02640" y="4047540"/>
                  <a:ext cx="16128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14:cNvPr>
                <p14:cNvContentPartPr/>
                <p14:nvPr/>
              </p14:nvContentPartPr>
              <p14:xfrm>
                <a:off x="6449880" y="3749160"/>
                <a:ext cx="219600" cy="414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86880" y="3686160"/>
                  <a:ext cx="3452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14:cNvPr>
                <p14:cNvContentPartPr/>
                <p14:nvPr/>
              </p14:nvContentPartPr>
              <p14:xfrm>
                <a:off x="6732480" y="4056600"/>
                <a:ext cx="158400" cy="191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69480" y="3993600"/>
                  <a:ext cx="284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14:cNvPr>
                <p14:cNvContentPartPr/>
                <p14:nvPr/>
              </p14:nvContentPartPr>
              <p14:xfrm>
                <a:off x="6836160" y="3761040"/>
                <a:ext cx="236160" cy="530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73160" y="3698040"/>
                  <a:ext cx="361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14:cNvPr>
                <p14:cNvContentPartPr/>
                <p14:nvPr/>
              </p14:nvContentPartPr>
              <p14:xfrm>
                <a:off x="3148440" y="3328080"/>
                <a:ext cx="137520" cy="2854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85440" y="3265159"/>
                  <a:ext cx="263160" cy="410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14:cNvPr>
                <p14:cNvContentPartPr/>
                <p14:nvPr/>
              </p14:nvContentPartPr>
              <p14:xfrm>
                <a:off x="3098760" y="3830280"/>
                <a:ext cx="188280" cy="2754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35760" y="3767198"/>
                  <a:ext cx="313920" cy="401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14:cNvPr>
                <p14:cNvContentPartPr/>
                <p14:nvPr/>
              </p14:nvContentPartPr>
              <p14:xfrm>
                <a:off x="4812720" y="3916320"/>
                <a:ext cx="125280" cy="2484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49720" y="3853320"/>
                  <a:ext cx="250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14:cNvPr>
                <p14:cNvContentPartPr/>
                <p14:nvPr/>
              </p14:nvContentPartPr>
              <p14:xfrm>
                <a:off x="4639800" y="3320760"/>
                <a:ext cx="187560" cy="17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76679" y="3257760"/>
                  <a:ext cx="313442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14:cNvPr>
                <p14:cNvContentPartPr/>
                <p14:nvPr/>
              </p14:nvContentPartPr>
              <p14:xfrm>
                <a:off x="5024280" y="3006840"/>
                <a:ext cx="175680" cy="450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61280" y="2943790"/>
                  <a:ext cx="301320" cy="576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14:cNvPr>
                <p14:cNvContentPartPr/>
                <p14:nvPr/>
              </p14:nvContentPartPr>
              <p14:xfrm>
                <a:off x="5260800" y="3107280"/>
                <a:ext cx="162000" cy="234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97800" y="3044376"/>
                  <a:ext cx="287640" cy="36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14:cNvPr>
                <p14:cNvContentPartPr/>
                <p14:nvPr/>
              </p14:nvContentPartPr>
              <p14:xfrm>
                <a:off x="5567880" y="3320760"/>
                <a:ext cx="360" cy="109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04880" y="3257760"/>
                  <a:ext cx="126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14:cNvPr>
                <p14:cNvContentPartPr/>
                <p14:nvPr/>
              </p14:nvContentPartPr>
              <p14:xfrm>
                <a:off x="5599560" y="3435240"/>
                <a:ext cx="60480" cy="103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36560" y="3372020"/>
                  <a:ext cx="186120" cy="22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14:cNvPr>
                <p14:cNvContentPartPr/>
                <p14:nvPr/>
              </p14:nvContentPartPr>
              <p14:xfrm>
                <a:off x="5758680" y="3079560"/>
                <a:ext cx="205200" cy="277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95680" y="3016642"/>
                  <a:ext cx="330840" cy="403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14:cNvPr>
                <p14:cNvContentPartPr/>
                <p14:nvPr/>
              </p14:nvContentPartPr>
              <p14:xfrm>
                <a:off x="5980800" y="3304560"/>
                <a:ext cx="119880" cy="111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17610" y="3241356"/>
                  <a:ext cx="245898" cy="237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14:cNvPr>
                <p14:cNvContentPartPr/>
                <p14:nvPr/>
              </p14:nvContentPartPr>
              <p14:xfrm>
                <a:off x="6238560" y="3383760"/>
                <a:ext cx="10800" cy="5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77592" y="3316560"/>
                  <a:ext cx="132387" cy="13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14:cNvPr>
                <p14:cNvContentPartPr/>
                <p14:nvPr/>
              </p14:nvContentPartPr>
              <p14:xfrm>
                <a:off x="6340800" y="3368280"/>
                <a:ext cx="70920" cy="2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77800" y="3305280"/>
                  <a:ext cx="19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14:cNvPr>
                <p14:cNvContentPartPr/>
                <p14:nvPr/>
              </p14:nvContentPartPr>
              <p14:xfrm>
                <a:off x="6485520" y="3372960"/>
                <a:ext cx="36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22520" y="3309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14:cNvPr>
                <p14:cNvContentPartPr/>
                <p14:nvPr/>
              </p14:nvContentPartPr>
              <p14:xfrm>
                <a:off x="6601440" y="2994240"/>
                <a:ext cx="188280" cy="377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38440" y="2931240"/>
                  <a:ext cx="3139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14:cNvPr>
                <p14:cNvContentPartPr/>
                <p14:nvPr/>
              </p14:nvContentPartPr>
              <p14:xfrm>
                <a:off x="6908880" y="3306000"/>
                <a:ext cx="84960" cy="133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45880" y="3243000"/>
                  <a:ext cx="210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14:cNvPr>
                <p14:cNvContentPartPr/>
                <p14:nvPr/>
              </p14:nvContentPartPr>
              <p14:xfrm>
                <a:off x="6997800" y="3018360"/>
                <a:ext cx="170280" cy="480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34667" y="2955360"/>
                  <a:ext cx="296186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14:cNvPr>
                <p14:cNvContentPartPr/>
                <p14:nvPr/>
              </p14:nvContentPartPr>
              <p14:xfrm>
                <a:off x="4750080" y="3181200"/>
                <a:ext cx="131400" cy="25560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87080" y="3118200"/>
                  <a:ext cx="25704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1F4B4ED-EB6D-DF54-3232-F9AB41A9A1BC}"/>
              </a:ext>
            </a:extLst>
          </p:cNvPr>
          <p:cNvGrpSpPr/>
          <p:nvPr/>
        </p:nvGrpSpPr>
        <p:grpSpPr>
          <a:xfrm>
            <a:off x="2751720" y="3117180"/>
            <a:ext cx="4802580" cy="2749980"/>
            <a:chOff x="2393580" y="3101940"/>
            <a:chExt cx="4802580" cy="27499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14:cNvPr>
                <p14:cNvContentPartPr/>
                <p14:nvPr/>
              </p14:nvContentPartPr>
              <p14:xfrm>
                <a:off x="3470912" y="5258560"/>
                <a:ext cx="294096" cy="245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07917" y="5195581"/>
                  <a:ext cx="419726" cy="370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14:cNvPr>
                <p14:cNvContentPartPr/>
                <p14:nvPr/>
              </p14:nvContentPartPr>
              <p14:xfrm>
                <a:off x="3821232" y="5361494"/>
                <a:ext cx="200965" cy="100627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58205" y="5298602"/>
                  <a:ext cx="326658" cy="22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14:cNvPr>
                <p14:cNvContentPartPr/>
                <p14:nvPr/>
              </p14:nvContentPartPr>
              <p14:xfrm>
                <a:off x="4010952" y="5148995"/>
                <a:ext cx="138686" cy="266128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48076" y="5086059"/>
                  <a:ext cx="264078" cy="3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14:cNvPr>
                <p14:cNvContentPartPr/>
                <p14:nvPr/>
              </p14:nvContentPartPr>
              <p14:xfrm>
                <a:off x="4183085" y="5274707"/>
                <a:ext cx="90824" cy="132055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20013" y="5211909"/>
                  <a:ext cx="216608" cy="257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14:cNvPr>
                <p14:cNvContentPartPr/>
                <p14:nvPr/>
              </p14:nvContentPartPr>
              <p14:xfrm>
                <a:off x="4276504" y="5182441"/>
                <a:ext cx="73812" cy="2139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13800" y="5119517"/>
                  <a:ext cx="198862" cy="339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14:cNvPr>
                <p14:cNvContentPartPr/>
                <p14:nvPr/>
              </p14:nvContentPartPr>
              <p14:xfrm>
                <a:off x="4375401" y="5210986"/>
                <a:ext cx="183666" cy="21451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12502" y="5148104"/>
                  <a:ext cx="309105" cy="339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14:cNvPr>
                <p14:cNvContentPartPr/>
                <p14:nvPr/>
              </p14:nvContentPartPr>
              <p14:xfrm>
                <a:off x="4398467" y="5262885"/>
                <a:ext cx="203272" cy="252288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35507" y="5199903"/>
                  <a:ext cx="328833" cy="37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14:cNvPr>
                <p14:cNvContentPartPr/>
                <p14:nvPr/>
              </p14:nvContentPartPr>
              <p14:xfrm>
                <a:off x="3476864" y="4848712"/>
                <a:ext cx="303840" cy="229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13864" y="4785712"/>
                  <a:ext cx="4294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14:cNvPr>
                <p14:cNvContentPartPr/>
                <p14:nvPr/>
              </p14:nvContentPartPr>
              <p14:xfrm>
                <a:off x="3840464" y="4904152"/>
                <a:ext cx="180360" cy="107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77464" y="4841152"/>
                  <a:ext cx="306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14:cNvPr>
                <p14:cNvContentPartPr/>
                <p14:nvPr/>
              </p14:nvContentPartPr>
              <p14:xfrm>
                <a:off x="4083824" y="4721632"/>
                <a:ext cx="53280" cy="259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20824" y="4658544"/>
                  <a:ext cx="178920" cy="385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14:cNvPr>
                <p14:cNvContentPartPr/>
                <p14:nvPr/>
              </p14:nvContentPartPr>
              <p14:xfrm>
                <a:off x="4258784" y="4845472"/>
                <a:ext cx="181800" cy="202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95909" y="4782472"/>
                  <a:ext cx="307192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14:cNvPr>
                <p14:cNvContentPartPr/>
                <p14:nvPr/>
              </p14:nvContentPartPr>
              <p14:xfrm>
                <a:off x="4443824" y="4839352"/>
                <a:ext cx="204840" cy="211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80824" y="4776352"/>
                  <a:ext cx="33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14:cNvPr>
                <p14:cNvContentPartPr/>
                <p14:nvPr/>
              </p14:nvContentPartPr>
              <p14:xfrm>
                <a:off x="4770480" y="4913400"/>
                <a:ext cx="159120" cy="11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07480" y="4850400"/>
                  <a:ext cx="28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14:cNvPr>
                <p14:cNvContentPartPr/>
                <p14:nvPr/>
              </p14:nvContentPartPr>
              <p14:xfrm>
                <a:off x="5063520" y="4596960"/>
                <a:ext cx="159120" cy="447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00520" y="4533909"/>
                  <a:ext cx="284760" cy="573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14:cNvPr>
                <p14:cNvContentPartPr/>
                <p14:nvPr/>
              </p14:nvContentPartPr>
              <p14:xfrm>
                <a:off x="5256120" y="4767960"/>
                <a:ext cx="160560" cy="199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93120" y="4704960"/>
                  <a:ext cx="286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14:cNvPr>
                <p14:cNvContentPartPr/>
                <p14:nvPr/>
              </p14:nvContentPartPr>
              <p14:xfrm>
                <a:off x="5514960" y="4919160"/>
                <a:ext cx="7560" cy="127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48810" y="4856160"/>
                  <a:ext cx="139482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14:cNvPr>
                <p14:cNvContentPartPr/>
                <p14:nvPr/>
              </p14:nvContentPartPr>
              <p14:xfrm>
                <a:off x="5656080" y="4988640"/>
                <a:ext cx="74520" cy="129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93080" y="4925815"/>
                  <a:ext cx="200160" cy="254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14:cNvPr>
                <p14:cNvContentPartPr/>
                <p14:nvPr/>
              </p14:nvContentPartPr>
              <p14:xfrm>
                <a:off x="5787120" y="4739520"/>
                <a:ext cx="162360" cy="287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23980" y="4676599"/>
                  <a:ext cx="288279" cy="413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14:cNvPr>
                <p14:cNvContentPartPr/>
                <p14:nvPr/>
              </p14:nvContentPartPr>
              <p14:xfrm>
                <a:off x="6016080" y="4876680"/>
                <a:ext cx="88560" cy="160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53080" y="4813821"/>
                  <a:ext cx="214200" cy="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14:cNvPr>
                <p14:cNvContentPartPr/>
                <p14:nvPr/>
              </p14:nvContentPartPr>
              <p14:xfrm>
                <a:off x="6259800" y="5000160"/>
                <a:ext cx="7560" cy="28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96800" y="4937160"/>
                  <a:ext cx="13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14:cNvPr>
                <p14:cNvContentPartPr/>
                <p14:nvPr/>
              </p14:nvContentPartPr>
              <p14:xfrm>
                <a:off x="6407760" y="4953000"/>
                <a:ext cx="53280" cy="38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44760" y="4890000"/>
                  <a:ext cx="178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14:cNvPr>
                <p14:cNvContentPartPr/>
                <p14:nvPr/>
              </p14:nvContentPartPr>
              <p14:xfrm>
                <a:off x="6492720" y="4707120"/>
                <a:ext cx="236880" cy="276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29720" y="4644120"/>
                  <a:ext cx="362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14:cNvPr>
                <p14:cNvContentPartPr/>
                <p14:nvPr/>
              </p14:nvContentPartPr>
              <p14:xfrm>
                <a:off x="6757320" y="4845360"/>
                <a:ext cx="180360" cy="172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94320" y="4782360"/>
                  <a:ext cx="306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14:cNvPr>
                <p14:cNvContentPartPr/>
                <p14:nvPr/>
              </p14:nvContentPartPr>
              <p14:xfrm>
                <a:off x="6812400" y="4666440"/>
                <a:ext cx="259560" cy="412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49400" y="4603495"/>
                  <a:ext cx="385200" cy="538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14:cNvPr>
                <p14:cNvContentPartPr/>
                <p14:nvPr/>
              </p14:nvContentPartPr>
              <p14:xfrm>
                <a:off x="4820520" y="5501280"/>
                <a:ext cx="150840" cy="36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57520" y="5438280"/>
                  <a:ext cx="276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14:cNvPr>
                <p14:cNvContentPartPr/>
                <p14:nvPr/>
              </p14:nvContentPartPr>
              <p14:xfrm>
                <a:off x="5112840" y="5270520"/>
                <a:ext cx="162720" cy="476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49840" y="5207520"/>
                  <a:ext cx="2883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14:cNvPr>
                <p14:cNvContentPartPr/>
                <p14:nvPr/>
              </p14:nvContentPartPr>
              <p14:xfrm>
                <a:off x="5363040" y="5467440"/>
                <a:ext cx="197640" cy="205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00040" y="5404550"/>
                  <a:ext cx="323280" cy="330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14:cNvPr>
                <p14:cNvContentPartPr/>
                <p14:nvPr/>
              </p14:nvContentPartPr>
              <p14:xfrm>
                <a:off x="5628000" y="5688480"/>
                <a:ext cx="42840" cy="99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65000" y="5625252"/>
                  <a:ext cx="168480" cy="225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14:cNvPr>
                <p14:cNvContentPartPr/>
                <p14:nvPr/>
              </p14:nvContentPartPr>
              <p14:xfrm>
                <a:off x="5783160" y="5653920"/>
                <a:ext cx="42840" cy="145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19626" y="5591075"/>
                  <a:ext cx="169545" cy="271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14:cNvPr>
                <p14:cNvContentPartPr/>
                <p14:nvPr/>
              </p14:nvContentPartPr>
              <p14:xfrm>
                <a:off x="5857320" y="5474640"/>
                <a:ext cx="155520" cy="194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794320" y="5411640"/>
                  <a:ext cx="281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14:cNvPr>
                <p14:cNvContentPartPr/>
                <p14:nvPr/>
              </p14:nvContentPartPr>
              <p14:xfrm>
                <a:off x="6051360" y="5589120"/>
                <a:ext cx="155520" cy="120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988360" y="5525931"/>
                  <a:ext cx="281160" cy="246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14:cNvPr>
                <p14:cNvContentPartPr/>
                <p14:nvPr/>
              </p14:nvContentPartPr>
              <p14:xfrm>
                <a:off x="6397320" y="5688480"/>
                <a:ext cx="42840" cy="2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34320" y="5625480"/>
                  <a:ext cx="168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14:cNvPr>
                <p14:cNvContentPartPr/>
                <p14:nvPr/>
              </p14:nvContentPartPr>
              <p14:xfrm>
                <a:off x="6337200" y="5688480"/>
                <a:ext cx="28440" cy="3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74200" y="5619180"/>
                  <a:ext cx="154080" cy="142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14:cNvPr>
                <p14:cNvContentPartPr/>
                <p14:nvPr/>
              </p14:nvContentPartPr>
              <p14:xfrm>
                <a:off x="6528000" y="5703960"/>
                <a:ext cx="7560" cy="4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65000" y="5640960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14:cNvPr>
                <p14:cNvContentPartPr/>
                <p14:nvPr/>
              </p14:nvContentPartPr>
              <p14:xfrm>
                <a:off x="6612240" y="5496960"/>
                <a:ext cx="215640" cy="241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49240" y="5433960"/>
                  <a:ext cx="341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14:cNvPr>
                <p14:cNvContentPartPr/>
                <p14:nvPr/>
              </p14:nvContentPartPr>
              <p14:xfrm>
                <a:off x="6873600" y="5662920"/>
                <a:ext cx="152280" cy="163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10451" y="5599920"/>
                  <a:ext cx="278218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14:cNvPr>
                <p14:cNvContentPartPr/>
                <p14:nvPr/>
              </p14:nvContentPartPr>
              <p14:xfrm>
                <a:off x="6997080" y="5342160"/>
                <a:ext cx="199080" cy="509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34080" y="5279160"/>
                  <a:ext cx="324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14:cNvPr>
                <p14:cNvContentPartPr/>
                <p14:nvPr/>
              </p14:nvContentPartPr>
              <p14:xfrm>
                <a:off x="2393580" y="3101940"/>
                <a:ext cx="770040" cy="185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30580" y="3038940"/>
                  <a:ext cx="895680" cy="19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14:cNvPr>
                <p14:cNvContentPartPr/>
                <p14:nvPr/>
              </p14:nvContentPartPr>
              <p14:xfrm>
                <a:off x="2503740" y="5058180"/>
                <a:ext cx="727920" cy="41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40709" y="4995180"/>
                  <a:ext cx="853622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14:cNvPr>
                <p14:cNvContentPartPr/>
                <p14:nvPr/>
              </p14:nvContentPartPr>
              <p14:xfrm>
                <a:off x="3085080" y="4772040"/>
                <a:ext cx="95040" cy="3128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22080" y="4709040"/>
                  <a:ext cx="220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14:cNvPr>
                <p14:cNvContentPartPr/>
                <p14:nvPr/>
              </p14:nvContentPartPr>
              <p14:xfrm>
                <a:off x="3097320" y="5313120"/>
                <a:ext cx="142560" cy="2750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34320" y="5250120"/>
                  <a:ext cx="268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14:cNvPr>
                <p14:cNvContentPartPr/>
                <p14:nvPr/>
              </p14:nvContentPartPr>
              <p14:xfrm>
                <a:off x="4871400" y="4817760"/>
                <a:ext cx="73440" cy="2336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08090" y="4754760"/>
                  <a:ext cx="199699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14:cNvPr>
                <p14:cNvContentPartPr/>
                <p14:nvPr/>
              </p14:nvContentPartPr>
              <p14:xfrm>
                <a:off x="4916760" y="5389080"/>
                <a:ext cx="140760" cy="2836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53921" y="5326080"/>
                  <a:ext cx="266079" cy="40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1514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A2C574-AC1A-6C92-3B4E-8F3F616C332E}"/>
              </a:ext>
            </a:extLst>
          </p:cNvPr>
          <p:cNvGrpSpPr/>
          <p:nvPr/>
        </p:nvGrpSpPr>
        <p:grpSpPr>
          <a:xfrm>
            <a:off x="1224771" y="1861448"/>
            <a:ext cx="1280383" cy="473326"/>
            <a:chOff x="568320" y="1510801"/>
            <a:chExt cx="1225080" cy="4528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14:cNvPr>
                <p14:cNvContentPartPr/>
                <p14:nvPr/>
              </p14:nvContentPartPr>
              <p14:xfrm>
                <a:off x="568320" y="1636082"/>
                <a:ext cx="21600" cy="327601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320" y="1575798"/>
                  <a:ext cx="141257" cy="447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14:cNvPr>
                <p14:cNvContentPartPr/>
                <p14:nvPr/>
              </p14:nvContentPartPr>
              <p14:xfrm>
                <a:off x="578761" y="1754882"/>
                <a:ext cx="190080" cy="5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8736" y="1694604"/>
                  <a:ext cx="310475" cy="176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14:cNvPr>
                <p14:cNvContentPartPr/>
                <p14:nvPr/>
              </p14:nvContentPartPr>
              <p14:xfrm>
                <a:off x="758760" y="1605842"/>
                <a:ext cx="78120" cy="32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615" y="1545899"/>
                  <a:ext cx="198757" cy="440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14:cNvPr>
                <p14:cNvContentPartPr/>
                <p14:nvPr/>
              </p14:nvContentPartPr>
              <p14:xfrm>
                <a:off x="926879" y="1716721"/>
                <a:ext cx="223920" cy="233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593" y="1656764"/>
                  <a:ext cx="344148" cy="353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14:cNvPr>
                <p14:cNvContentPartPr/>
                <p14:nvPr/>
              </p14:nvContentPartPr>
              <p14:xfrm>
                <a:off x="1196519" y="1529882"/>
                <a:ext cx="81360" cy="419761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443" y="1469572"/>
                  <a:ext cx="201169" cy="540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14:cNvPr>
                <p14:cNvContentPartPr/>
                <p14:nvPr/>
              </p14:nvContentPartPr>
              <p14:xfrm>
                <a:off x="1379758" y="1510801"/>
                <a:ext cx="53280" cy="417961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9947" y="1450502"/>
                  <a:ext cx="173246" cy="538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14:cNvPr>
                <p14:cNvContentPartPr/>
                <p14:nvPr/>
              </p14:nvContentPartPr>
              <p14:xfrm>
                <a:off x="1563000" y="1698720"/>
                <a:ext cx="230400" cy="203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3075" y="1638831"/>
                  <a:ext cx="350594" cy="323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8CEC04-641E-277D-F079-E3DC04535354}"/>
              </a:ext>
            </a:extLst>
          </p:cNvPr>
          <p:cNvGrpSpPr/>
          <p:nvPr/>
        </p:nvGrpSpPr>
        <p:grpSpPr>
          <a:xfrm>
            <a:off x="1361571" y="4137328"/>
            <a:ext cx="945519" cy="316039"/>
            <a:chOff x="705120" y="3779880"/>
            <a:chExt cx="904680" cy="3023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14:cNvPr>
                <p14:cNvContentPartPr/>
                <p14:nvPr/>
              </p14:nvContentPartPr>
              <p14:xfrm>
                <a:off x="705120" y="3870588"/>
                <a:ext cx="406800" cy="21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841" y="3810354"/>
                  <a:ext cx="527014" cy="331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14:cNvPr>
                <p14:cNvContentPartPr/>
                <p14:nvPr/>
              </p14:nvContentPartPr>
              <p14:xfrm>
                <a:off x="1185361" y="3816232"/>
                <a:ext cx="78480" cy="262439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5124" y="3756305"/>
                  <a:ext cx="198609" cy="3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14:cNvPr>
                <p14:cNvContentPartPr/>
                <p14:nvPr/>
              </p14:nvContentPartPr>
              <p14:xfrm>
                <a:off x="1383000" y="3779880"/>
                <a:ext cx="226800" cy="235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681" y="3719983"/>
                  <a:ext cx="347094" cy="3559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9DA997-06DE-D17C-072F-968EA17AF712}"/>
              </a:ext>
            </a:extLst>
          </p:cNvPr>
          <p:cNvGrpSpPr/>
          <p:nvPr/>
        </p:nvGrpSpPr>
        <p:grpSpPr>
          <a:xfrm>
            <a:off x="1141173" y="2516785"/>
            <a:ext cx="1444634" cy="670868"/>
            <a:chOff x="2265720" y="1377960"/>
            <a:chExt cx="1536480" cy="71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14:cNvPr>
                <p14:cNvContentPartPr/>
                <p14:nvPr/>
              </p14:nvContentPartPr>
              <p14:xfrm>
                <a:off x="2318640" y="2040360"/>
                <a:ext cx="359" cy="2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6174" y="1973015"/>
                  <a:ext cx="125650" cy="156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14:cNvPr>
                <p14:cNvContentPartPr/>
                <p14:nvPr/>
              </p14:nvContentPartPr>
              <p14:xfrm>
                <a:off x="2265720" y="1420080"/>
                <a:ext cx="282240" cy="627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8793" y="1353463"/>
                  <a:ext cx="415711" cy="76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14:cNvPr>
                <p14:cNvContentPartPr/>
                <p14:nvPr/>
              </p14:nvContentPartPr>
              <p14:xfrm>
                <a:off x="2527080" y="1696200"/>
                <a:ext cx="84960" cy="205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0107" y="1629211"/>
                  <a:ext cx="218523" cy="33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14:cNvPr>
                <p14:cNvContentPartPr/>
                <p14:nvPr/>
              </p14:nvContentPartPr>
              <p14:xfrm>
                <a:off x="2583240" y="1607280"/>
                <a:ext cx="102600" cy="312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16627" y="1540265"/>
                  <a:ext cx="236210" cy="446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14:cNvPr>
                <p14:cNvContentPartPr/>
                <p14:nvPr/>
              </p14:nvContentPartPr>
              <p14:xfrm>
                <a:off x="2735160" y="1848480"/>
                <a:ext cx="28440" cy="20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8800" y="1781810"/>
                  <a:ext cx="160781" cy="342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14:cNvPr>
                <p14:cNvContentPartPr/>
                <p14:nvPr/>
              </p14:nvContentPartPr>
              <p14:xfrm>
                <a:off x="2936400" y="1847400"/>
                <a:ext cx="120240" cy="180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387" y="1780529"/>
                  <a:ext cx="253883" cy="313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14:cNvPr>
                <p14:cNvContentPartPr/>
                <p14:nvPr/>
              </p14:nvContentPartPr>
              <p14:xfrm>
                <a:off x="3169320" y="1676400"/>
                <a:ext cx="219241" cy="340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2362" y="1609356"/>
                  <a:ext cx="352775" cy="473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14:cNvPr>
                <p14:cNvContentPartPr/>
                <p14:nvPr/>
              </p14:nvContentPartPr>
              <p14:xfrm>
                <a:off x="3500880" y="1848120"/>
                <a:ext cx="18000" cy="18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4242" y="1781241"/>
                  <a:ext cx="151660" cy="31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14:cNvPr>
                <p14:cNvContentPartPr/>
                <p14:nvPr/>
              </p14:nvContentPartPr>
              <p14:xfrm>
                <a:off x="2513759" y="1869360"/>
                <a:ext cx="73440" cy="118801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6821" y="1802511"/>
                  <a:ext cx="206933" cy="252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14:cNvPr>
                <p14:cNvContentPartPr/>
                <p14:nvPr/>
              </p14:nvContentPartPr>
              <p14:xfrm>
                <a:off x="3590880" y="1377960"/>
                <a:ext cx="211320" cy="713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4268" y="1310936"/>
                  <a:ext cx="344926" cy="8471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B02CE-8FA7-11DB-6F55-46F28B950754}"/>
              </a:ext>
            </a:extLst>
          </p:cNvPr>
          <p:cNvGrpSpPr/>
          <p:nvPr/>
        </p:nvGrpSpPr>
        <p:grpSpPr>
          <a:xfrm>
            <a:off x="1063378" y="4659642"/>
            <a:ext cx="1682242" cy="538863"/>
            <a:chOff x="2121363" y="3594840"/>
            <a:chExt cx="1789197" cy="5731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14:cNvPr>
                <p14:cNvContentPartPr/>
                <p14:nvPr/>
              </p14:nvContentPartPr>
              <p14:xfrm>
                <a:off x="2121363" y="3608520"/>
                <a:ext cx="261361" cy="55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4298" y="3541887"/>
                  <a:ext cx="395107" cy="692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14:cNvPr>
                <p14:cNvContentPartPr/>
                <p14:nvPr/>
              </p14:nvContentPartPr>
              <p14:xfrm>
                <a:off x="2333403" y="3831360"/>
                <a:ext cx="197280" cy="19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66496" y="3764284"/>
                  <a:ext cx="330712" cy="329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14:cNvPr>
                <p14:cNvContentPartPr/>
                <p14:nvPr/>
              </p14:nvContentPartPr>
              <p14:xfrm>
                <a:off x="2438523" y="3840720"/>
                <a:ext cx="95760" cy="225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1874" y="3774138"/>
                  <a:ext cx="229441" cy="358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14:cNvPr>
                <p14:cNvContentPartPr/>
                <p14:nvPr/>
              </p14:nvContentPartPr>
              <p14:xfrm>
                <a:off x="2668205" y="3965640"/>
                <a:ext cx="18756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1082" y="3898783"/>
                  <a:ext cx="321422" cy="24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14:cNvPr>
                <p14:cNvContentPartPr/>
                <p14:nvPr/>
              </p14:nvContentPartPr>
              <p14:xfrm>
                <a:off x="2883486" y="4031162"/>
                <a:ext cx="106201" cy="136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633" y="3964486"/>
                  <a:ext cx="239525" cy="270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14:cNvPr>
                <p14:cNvContentPartPr/>
                <p14:nvPr/>
              </p14:nvContentPartPr>
              <p14:xfrm>
                <a:off x="3179765" y="3793202"/>
                <a:ext cx="201600" cy="31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3203" y="3726231"/>
                  <a:ext cx="335107" cy="449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14:cNvPr>
                <p14:cNvContentPartPr/>
                <p14:nvPr/>
              </p14:nvContentPartPr>
              <p14:xfrm>
                <a:off x="3511685" y="3885362"/>
                <a:ext cx="111960" cy="11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4815" y="3818412"/>
                  <a:ext cx="245318" cy="24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14:cNvPr>
                <p14:cNvContentPartPr/>
                <p14:nvPr/>
              </p14:nvContentPartPr>
              <p14:xfrm>
                <a:off x="3685560" y="3594840"/>
                <a:ext cx="225000" cy="55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8978" y="3527827"/>
                  <a:ext cx="358546" cy="69272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14:cNvPr>
              <p14:cNvContentPartPr/>
              <p14:nvPr/>
            </p14:nvContentPartPr>
            <p14:xfrm>
              <a:off x="3566384" y="3107095"/>
              <a:ext cx="1496140" cy="1245294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3385" y="3044452"/>
                <a:ext cx="1621778" cy="1370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14:cNvPr>
              <p14:cNvContentPartPr/>
              <p14:nvPr/>
            </p14:nvContentPartPr>
            <p14:xfrm>
              <a:off x="3566384" y="4604588"/>
              <a:ext cx="1578314" cy="1186475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03381" y="4541952"/>
                <a:ext cx="1703960" cy="131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14:cNvPr>
              <p14:cNvContentPartPr/>
              <p14:nvPr/>
            </p14:nvContentPartPr>
            <p14:xfrm>
              <a:off x="2793840" y="1653780"/>
              <a:ext cx="953280" cy="871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31200" y="1590780"/>
                <a:ext cx="107892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14:cNvPr>
              <p14:cNvContentPartPr/>
              <p14:nvPr/>
            </p14:nvContentPartPr>
            <p14:xfrm>
              <a:off x="2790600" y="2783460"/>
              <a:ext cx="847440" cy="693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27600" y="2720820"/>
                <a:ext cx="97308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14:cNvPr>
              <p14:cNvContentPartPr/>
              <p14:nvPr/>
            </p14:nvContentPartPr>
            <p14:xfrm>
              <a:off x="2877720" y="3958500"/>
              <a:ext cx="728280" cy="928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15080" y="3895860"/>
                <a:ext cx="85392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14:cNvPr>
              <p14:cNvContentPartPr/>
              <p14:nvPr/>
            </p14:nvContentPartPr>
            <p14:xfrm>
              <a:off x="5011980" y="1630320"/>
              <a:ext cx="337320" cy="187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49340" y="1567680"/>
                <a:ext cx="46296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16749C9-7A23-CD4F-CC6F-D62431F60FED}"/>
              </a:ext>
            </a:extLst>
          </p:cNvPr>
          <p:cNvGrpSpPr/>
          <p:nvPr/>
        </p:nvGrpSpPr>
        <p:grpSpPr>
          <a:xfrm>
            <a:off x="6624780" y="1281120"/>
            <a:ext cx="976084" cy="653400"/>
            <a:chOff x="6327600" y="940920"/>
            <a:chExt cx="100620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14:cNvPr>
                <p14:cNvContentPartPr/>
                <p14:nvPr/>
              </p14:nvContentPartPr>
              <p14:xfrm>
                <a:off x="6327600" y="1465080"/>
                <a:ext cx="14400" cy="6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63354" y="1402440"/>
                  <a:ext cx="143262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14:cNvPr>
                <p14:cNvContentPartPr/>
                <p14:nvPr/>
              </p14:nvContentPartPr>
              <p14:xfrm>
                <a:off x="6511200" y="1437000"/>
                <a:ext cx="10440" cy="1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950" y="1374360"/>
                  <a:ext cx="140567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14:cNvPr>
                <p14:cNvContentPartPr/>
                <p14:nvPr/>
              </p14:nvContentPartPr>
              <p14:xfrm>
                <a:off x="6677160" y="1441680"/>
                <a:ext cx="10440" cy="7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11910" y="1375743"/>
                  <a:ext cx="140567" cy="13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14:cNvPr>
                <p14:cNvContentPartPr/>
                <p14:nvPr/>
              </p14:nvContentPartPr>
              <p14:xfrm>
                <a:off x="6772200" y="1136760"/>
                <a:ext cx="123840" cy="449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7685" y="1071835"/>
                  <a:ext cx="253242" cy="578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14:cNvPr>
                <p14:cNvContentPartPr/>
                <p14:nvPr/>
              </p14:nvContentPartPr>
              <p14:xfrm>
                <a:off x="7033560" y="1374000"/>
                <a:ext cx="106200" cy="142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68577" y="1309031"/>
                  <a:ext cx="235794" cy="272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14:cNvPr>
                <p14:cNvContentPartPr/>
                <p14:nvPr/>
              </p14:nvContentPartPr>
              <p14:xfrm>
                <a:off x="7129320" y="940920"/>
                <a:ext cx="204480" cy="673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4747" y="875976"/>
                  <a:ext cx="333996" cy="8030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14:cNvPr>
              <p14:cNvContentPartPr/>
              <p14:nvPr/>
            </p14:nvContentPartPr>
            <p14:xfrm>
              <a:off x="5830980" y="1737600"/>
              <a:ext cx="18000" cy="1216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67980" y="1674600"/>
                <a:ext cx="143640" cy="247320"/>
              </a:xfrm>
              <a:prstGeom prst="rect">
                <a:avLst/>
              </a:prstGeom>
            </p:spPr>
          </p:pic>
        </mc:Fallback>
      </mc:AlternateContent>
      <p:sp>
        <p:nvSpPr>
          <p:cNvPr id="447" name="TextBox 446">
            <a:extLst>
              <a:ext uri="{FF2B5EF4-FFF2-40B4-BE49-F238E27FC236}">
                <a16:creationId xmlns:a16="http://schemas.microsoft.com/office/drawing/2014/main" id="{C1E9ED51-69D5-718B-F1A2-3ABE046E3C0A}"/>
              </a:ext>
            </a:extLst>
          </p:cNvPr>
          <p:cNvSpPr txBox="1"/>
          <p:nvPr/>
        </p:nvSpPr>
        <p:spPr>
          <a:xfrm>
            <a:off x="8403180" y="523255"/>
            <a:ext cx="22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Attention Scores</a:t>
            </a:r>
          </a:p>
          <a:p>
            <a:pPr algn="ctr"/>
            <a:r>
              <a:rPr lang="en-US" sz="1600" dirty="0"/>
              <a:t>(Scaled Dot Products)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C43031C4-1F45-490F-5797-9623A6A9F41A}"/>
              </a:ext>
            </a:extLst>
          </p:cNvPr>
          <p:cNvSpPr txBox="1"/>
          <p:nvPr/>
        </p:nvSpPr>
        <p:spPr>
          <a:xfrm>
            <a:off x="8105066" y="2641485"/>
            <a:ext cx="291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Attention Weights</a:t>
            </a:r>
          </a:p>
          <a:p>
            <a:pPr algn="ctr"/>
            <a:r>
              <a:rPr lang="en-US" sz="1600" dirty="0"/>
              <a:t>(Softmax)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14:cNvPr>
              <p14:cNvContentPartPr/>
              <p14:nvPr/>
            </p14:nvContentPartPr>
            <p14:xfrm>
              <a:off x="1297380" y="2408520"/>
              <a:ext cx="929160" cy="766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34740" y="2345880"/>
                <a:ext cx="1054800" cy="202320"/>
              </a:xfrm>
              <a:prstGeom prst="rect">
                <a:avLst/>
              </a:prstGeom>
            </p:spPr>
          </p:pic>
        </mc:Fallback>
      </mc:AlternateContent>
      <p:sp>
        <p:nvSpPr>
          <p:cNvPr id="451" name="TextBox 450">
            <a:extLst>
              <a:ext uri="{FF2B5EF4-FFF2-40B4-BE49-F238E27FC236}">
                <a16:creationId xmlns:a16="http://schemas.microsoft.com/office/drawing/2014/main" id="{50062E54-DECD-7AAB-B1BD-9B73FE753933}"/>
              </a:ext>
            </a:extLst>
          </p:cNvPr>
          <p:cNvSpPr txBox="1"/>
          <p:nvPr/>
        </p:nvSpPr>
        <p:spPr>
          <a:xfrm>
            <a:off x="2264353" y="670102"/>
            <a:ext cx="353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Projection Matrices</a:t>
            </a:r>
          </a:p>
          <a:p>
            <a:pPr algn="ctr"/>
            <a:r>
              <a:rPr lang="en-US" sz="1600" dirty="0"/>
              <a:t>(Learned Network Weights)</a:t>
            </a:r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365B5CC-4C78-43A5-8542-A42AE3307135}"/>
              </a:ext>
            </a:extLst>
          </p:cNvPr>
          <p:cNvGrpSpPr/>
          <p:nvPr/>
        </p:nvGrpSpPr>
        <p:grpSpPr>
          <a:xfrm>
            <a:off x="8739861" y="1312170"/>
            <a:ext cx="610239" cy="721705"/>
            <a:chOff x="8208600" y="1310280"/>
            <a:chExt cx="709552" cy="83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14:cNvPr>
                <p14:cNvContentPartPr/>
                <p14:nvPr/>
              </p14:nvContentPartPr>
              <p14:xfrm>
                <a:off x="8494433" y="1542480"/>
                <a:ext cx="311040" cy="3052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21592" y="1469715"/>
                  <a:ext cx="457141" cy="451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14:cNvPr>
                <p14:cNvContentPartPr/>
                <p14:nvPr/>
              </p14:nvContentPartPr>
              <p14:xfrm>
                <a:off x="8864872" y="1805640"/>
                <a:ext cx="53280" cy="1818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92028" y="1732920"/>
                  <a:ext cx="198551" cy="327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14:cNvPr>
                <p14:cNvContentPartPr/>
                <p14:nvPr/>
              </p14:nvContentPartPr>
              <p14:xfrm>
                <a:off x="8208600" y="1310280"/>
                <a:ext cx="416880" cy="8391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5353" y="1237455"/>
                  <a:ext cx="562955" cy="9852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1E6B35A4-2F42-8CFD-E41E-2D3CB8628628}"/>
              </a:ext>
            </a:extLst>
          </p:cNvPr>
          <p:cNvGrpSpPr/>
          <p:nvPr/>
        </p:nvGrpSpPr>
        <p:grpSpPr>
          <a:xfrm>
            <a:off x="9692081" y="1289188"/>
            <a:ext cx="625720" cy="796940"/>
            <a:chOff x="9539165" y="1336920"/>
            <a:chExt cx="727555" cy="9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14:cNvPr>
                <p14:cNvContentPartPr/>
                <p14:nvPr/>
              </p14:nvContentPartPr>
              <p14:xfrm>
                <a:off x="9539165" y="1567320"/>
                <a:ext cx="226440" cy="304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65917" y="1494527"/>
                  <a:ext cx="372517" cy="45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14:cNvPr>
                <p14:cNvContentPartPr/>
                <p14:nvPr/>
              </p14:nvContentPartPr>
              <p14:xfrm>
                <a:off x="9839045" y="1808880"/>
                <a:ext cx="173160" cy="1659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65849" y="1735958"/>
                  <a:ext cx="319133" cy="312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14:cNvPr>
                <p14:cNvContentPartPr/>
                <p14:nvPr/>
              </p14:nvContentPartPr>
              <p14:xfrm>
                <a:off x="9831840" y="1336920"/>
                <a:ext cx="434880" cy="9266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58593" y="1263676"/>
                  <a:ext cx="580956" cy="10727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14:cNvPr>
              <p14:cNvContentPartPr/>
              <p14:nvPr/>
            </p14:nvContentPartPr>
            <p14:xfrm>
              <a:off x="7512660" y="1690920"/>
              <a:ext cx="1023120" cy="238608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50020" y="1627920"/>
                <a:ext cx="1148760" cy="251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3" name="Group 542">
            <a:extLst>
              <a:ext uri="{FF2B5EF4-FFF2-40B4-BE49-F238E27FC236}">
                <a16:creationId xmlns:a16="http://schemas.microsoft.com/office/drawing/2014/main" id="{4A1B3BA9-5C11-14BA-0F21-7816F0888C63}"/>
              </a:ext>
            </a:extLst>
          </p:cNvPr>
          <p:cNvGrpSpPr/>
          <p:nvPr/>
        </p:nvGrpSpPr>
        <p:grpSpPr>
          <a:xfrm>
            <a:off x="9329220" y="2158200"/>
            <a:ext cx="262080" cy="428400"/>
            <a:chOff x="8971080" y="2142960"/>
            <a:chExt cx="26208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8484A4CC-1F62-F75D-C94A-C39366A6CACA}"/>
                    </a:ext>
                  </a:extLst>
                </p14:cNvPr>
                <p14:cNvContentPartPr/>
                <p14:nvPr/>
              </p14:nvContentPartPr>
              <p14:xfrm>
                <a:off x="9087360" y="2142960"/>
                <a:ext cx="21600" cy="3988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8484A4CC-1F62-F75D-C94A-C39366A6CA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24720" y="2080320"/>
                  <a:ext cx="1472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0DDE040A-F201-1278-FA03-DED7DFC743FC}"/>
                    </a:ext>
                  </a:extLst>
                </p14:cNvPr>
                <p14:cNvContentPartPr/>
                <p14:nvPr/>
              </p14:nvContentPartPr>
              <p14:xfrm>
                <a:off x="8971080" y="2479200"/>
                <a:ext cx="262080" cy="921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0DDE040A-F201-1278-FA03-DED7DFC743F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08080" y="2416200"/>
                  <a:ext cx="38772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FFDE49A7-B435-BD52-E7BB-9B8CB30AB94E}"/>
              </a:ext>
            </a:extLst>
          </p:cNvPr>
          <p:cNvGrpSpPr/>
          <p:nvPr/>
        </p:nvGrpSpPr>
        <p:grpSpPr>
          <a:xfrm>
            <a:off x="7628220" y="1566720"/>
            <a:ext cx="956520" cy="1700640"/>
            <a:chOff x="7270080" y="1551480"/>
            <a:chExt cx="956520" cy="17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14:cNvPr>
                <p14:cNvContentPartPr/>
                <p14:nvPr/>
              </p14:nvContentPartPr>
              <p14:xfrm>
                <a:off x="7363320" y="1633560"/>
                <a:ext cx="830880" cy="824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00680" y="1570560"/>
                  <a:ext cx="956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14:cNvPr>
                <p14:cNvContentPartPr/>
                <p14:nvPr/>
              </p14:nvContentPartPr>
              <p14:xfrm>
                <a:off x="7270080" y="1677480"/>
                <a:ext cx="752040" cy="15746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07080" y="1614840"/>
                  <a:ext cx="877680" cy="17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14:cNvPr>
                <p14:cNvContentPartPr/>
                <p14:nvPr/>
              </p14:nvContentPartPr>
              <p14:xfrm>
                <a:off x="8071440" y="1551480"/>
                <a:ext cx="155160" cy="3214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08800" y="1488480"/>
                  <a:ext cx="28080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71C6A6B3-8CE9-CBFA-F756-DF525EEB9FE1}"/>
              </a:ext>
            </a:extLst>
          </p:cNvPr>
          <p:cNvGrpSpPr/>
          <p:nvPr/>
        </p:nvGrpSpPr>
        <p:grpSpPr>
          <a:xfrm>
            <a:off x="3545100" y="1282057"/>
            <a:ext cx="2927102" cy="1384900"/>
            <a:chOff x="3186960" y="1266817"/>
            <a:chExt cx="2927102" cy="13849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14:cNvPr>
                <p14:cNvContentPartPr/>
                <p14:nvPr/>
              </p14:nvContentPartPr>
              <p14:xfrm>
                <a:off x="3284466" y="1492345"/>
                <a:ext cx="130613" cy="1130827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21498" y="1429701"/>
                  <a:ext cx="256189" cy="1256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14:cNvPr>
                <p14:cNvContentPartPr/>
                <p14:nvPr/>
              </p14:nvContentPartPr>
              <p14:xfrm>
                <a:off x="3401239" y="1464377"/>
                <a:ext cx="1078928" cy="73812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38260" y="1401367"/>
                  <a:ext cx="1204527" cy="199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14:cNvPr>
                <p14:cNvContentPartPr/>
                <p14:nvPr/>
              </p14:nvContentPartPr>
              <p14:xfrm>
                <a:off x="3295711" y="2594051"/>
                <a:ext cx="1331505" cy="57666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2717" y="2531339"/>
                  <a:ext cx="1457132" cy="183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14:cNvPr>
                <p14:cNvContentPartPr/>
                <p14:nvPr/>
              </p14:nvContentPartPr>
              <p14:xfrm>
                <a:off x="4612511" y="1503590"/>
                <a:ext cx="45556" cy="1139189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50096" y="1440602"/>
                  <a:ext cx="170745" cy="1264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14:cNvPr>
                <p14:cNvContentPartPr/>
                <p14:nvPr/>
              </p14:nvContentPartPr>
              <p14:xfrm>
                <a:off x="3468132" y="2152619"/>
                <a:ext cx="229222" cy="223744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05159" y="2089567"/>
                  <a:ext cx="354808" cy="349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14:cNvPr>
                <p14:cNvContentPartPr/>
                <p14:nvPr/>
              </p14:nvContentPartPr>
              <p14:xfrm>
                <a:off x="3716672" y="2243731"/>
                <a:ext cx="198371" cy="134361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53669" y="2180862"/>
                  <a:ext cx="324018" cy="259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14:cNvPr>
                <p14:cNvContentPartPr/>
                <p14:nvPr/>
              </p14:nvContentPartPr>
              <p14:xfrm>
                <a:off x="3897743" y="2150312"/>
                <a:ext cx="136091" cy="14503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34738" y="2087334"/>
                  <a:ext cx="261741" cy="270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14:cNvPr>
                <p14:cNvContentPartPr/>
                <p14:nvPr/>
              </p14:nvContentPartPr>
              <p14:xfrm>
                <a:off x="4073047" y="2206537"/>
                <a:ext cx="45556" cy="96302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10273" y="2144013"/>
                  <a:ext cx="170745" cy="221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14:cNvPr>
                <p14:cNvContentPartPr/>
                <p14:nvPr/>
              </p14:nvContentPartPr>
              <p14:xfrm>
                <a:off x="4101303" y="2104756"/>
                <a:ext cx="68046" cy="201831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38297" y="2042156"/>
                  <a:ext cx="193697" cy="327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14:cNvPr>
                <p14:cNvContentPartPr/>
                <p14:nvPr/>
              </p14:nvContentPartPr>
              <p14:xfrm>
                <a:off x="4205678" y="2135319"/>
                <a:ext cx="155986" cy="191162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2995" y="2072678"/>
                  <a:ext cx="281711" cy="31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14:cNvPr>
                <p14:cNvContentPartPr/>
                <p14:nvPr/>
              </p14:nvContentPartPr>
              <p14:xfrm>
                <a:off x="4245468" y="2184335"/>
                <a:ext cx="144453" cy="144453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82427" y="2121811"/>
                  <a:ext cx="270174" cy="269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14:cNvPr>
                <p14:cNvContentPartPr/>
                <p14:nvPr/>
              </p14:nvContentPartPr>
              <p14:xfrm>
                <a:off x="3514664" y="1677472"/>
                <a:ext cx="223920" cy="295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51664" y="1614472"/>
                  <a:ext cx="3495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14:cNvPr>
                <p14:cNvContentPartPr/>
                <p14:nvPr/>
              </p14:nvContentPartPr>
              <p14:xfrm>
                <a:off x="3653264" y="1889512"/>
                <a:ext cx="109800" cy="105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90624" y="1826872"/>
                  <a:ext cx="235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14:cNvPr>
                <p14:cNvContentPartPr/>
                <p14:nvPr/>
              </p14:nvContentPartPr>
              <p14:xfrm>
                <a:off x="3783584" y="1849552"/>
                <a:ext cx="216000" cy="83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20944" y="1786552"/>
                  <a:ext cx="341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14:cNvPr>
                <p14:cNvContentPartPr/>
                <p14:nvPr/>
              </p14:nvContentPartPr>
              <p14:xfrm>
                <a:off x="4002824" y="1795192"/>
                <a:ext cx="152280" cy="123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39824" y="1732192"/>
                  <a:ext cx="277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14:cNvPr>
                <p14:cNvContentPartPr/>
                <p14:nvPr/>
              </p14:nvContentPartPr>
              <p14:xfrm>
                <a:off x="4186064" y="1813912"/>
                <a:ext cx="70920" cy="101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23424" y="1751272"/>
                  <a:ext cx="196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14:cNvPr>
                <p14:cNvContentPartPr/>
                <p14:nvPr/>
              </p14:nvContentPartPr>
              <p14:xfrm>
                <a:off x="4284704" y="1798792"/>
                <a:ext cx="167040" cy="271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22064" y="1735792"/>
                  <a:ext cx="292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14:cNvPr>
                <p14:cNvContentPartPr/>
                <p14:nvPr/>
              </p14:nvContentPartPr>
              <p14:xfrm>
                <a:off x="5070367" y="1266817"/>
                <a:ext cx="230140" cy="567141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7798" y="1203801"/>
                  <a:ext cx="355638" cy="692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14:cNvPr>
                <p14:cNvContentPartPr/>
                <p14:nvPr/>
              </p14:nvContentPartPr>
              <p14:xfrm>
                <a:off x="5272207" y="1449460"/>
                <a:ext cx="154706" cy="371924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09098" y="1386813"/>
                  <a:ext cx="280562" cy="49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14:cNvPr>
                <p14:cNvContentPartPr/>
                <p14:nvPr/>
              </p14:nvContentPartPr>
              <p14:xfrm>
                <a:off x="5606760" y="1777748"/>
                <a:ext cx="65305" cy="103371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44326" y="1714717"/>
                  <a:ext cx="190533" cy="229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14:cNvPr>
                <p14:cNvContentPartPr/>
                <p14:nvPr/>
              </p14:nvContentPartPr>
              <p14:xfrm>
                <a:off x="5722320" y="1435188"/>
                <a:ext cx="141785" cy="341891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59184" y="1372208"/>
                  <a:ext cx="267696" cy="467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14:cNvPr>
                <p14:cNvContentPartPr/>
                <p14:nvPr/>
              </p14:nvContentPartPr>
              <p14:xfrm>
                <a:off x="5952720" y="1644468"/>
                <a:ext cx="161342" cy="170771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89696" y="1581780"/>
                  <a:ext cx="287030" cy="296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14:cNvPr>
                <p14:cNvContentPartPr/>
                <p14:nvPr/>
              </p14:nvContentPartPr>
              <p14:xfrm>
                <a:off x="4905600" y="1542840"/>
                <a:ext cx="106200" cy="2160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2600" y="1480200"/>
                  <a:ext cx="231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14:cNvPr>
                <p14:cNvContentPartPr/>
                <p14:nvPr/>
              </p14:nvContentPartPr>
              <p14:xfrm>
                <a:off x="3186960" y="1541760"/>
                <a:ext cx="174240" cy="2595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23960" y="1479120"/>
                  <a:ext cx="29988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5641BAE-BE11-9916-13F5-F4E72CF2ED5D}"/>
              </a:ext>
            </a:extLst>
          </p:cNvPr>
          <p:cNvGrpSpPr/>
          <p:nvPr/>
        </p:nvGrpSpPr>
        <p:grpSpPr>
          <a:xfrm>
            <a:off x="3456900" y="3009480"/>
            <a:ext cx="4069320" cy="1297440"/>
            <a:chOff x="3098760" y="2994240"/>
            <a:chExt cx="4069320" cy="12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14:cNvPr>
                <p14:cNvContentPartPr/>
                <p14:nvPr/>
              </p14:nvContentPartPr>
              <p14:xfrm>
                <a:off x="3546742" y="3833149"/>
                <a:ext cx="272471" cy="224608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83753" y="3770518"/>
                  <a:ext cx="398088" cy="350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14:cNvPr>
                <p14:cNvContentPartPr/>
                <p14:nvPr/>
              </p14:nvContentPartPr>
              <p14:xfrm>
                <a:off x="3865923" y="3923397"/>
                <a:ext cx="178476" cy="11389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02953" y="3860524"/>
                  <a:ext cx="304057" cy="239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14:cNvPr>
                <p14:cNvContentPartPr/>
                <p14:nvPr/>
              </p14:nvContentPartPr>
              <p14:xfrm>
                <a:off x="4044975" y="3758761"/>
                <a:ext cx="107835" cy="276219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81861" y="3695820"/>
                  <a:ext cx="233703" cy="401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14:cNvPr>
                <p14:cNvContentPartPr/>
                <p14:nvPr/>
              </p14:nvContentPartPr>
              <p14:xfrm>
                <a:off x="4188563" y="3836898"/>
                <a:ext cx="57378" cy="162906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25411" y="3773826"/>
                  <a:ext cx="183321" cy="288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14:cNvPr>
                <p14:cNvContentPartPr/>
                <p14:nvPr/>
              </p14:nvContentPartPr>
              <p14:xfrm>
                <a:off x="4248536" y="3725314"/>
                <a:ext cx="73812" cy="252865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85526" y="3662638"/>
                  <a:ext cx="199472" cy="37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14:cNvPr>
                <p14:cNvContentPartPr/>
                <p14:nvPr/>
              </p14:nvContentPartPr>
              <p14:xfrm>
                <a:off x="4350027" y="3781827"/>
                <a:ext cx="161464" cy="217689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87455" y="3719219"/>
                  <a:ext cx="286967" cy="343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14:cNvPr>
                <p14:cNvContentPartPr/>
                <p14:nvPr/>
              </p14:nvContentPartPr>
              <p14:xfrm>
                <a:off x="4328114" y="3840069"/>
                <a:ext cx="169538" cy="205579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65122" y="3777423"/>
                  <a:ext cx="295162" cy="331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14:cNvPr>
                <p14:cNvContentPartPr/>
                <p14:nvPr/>
              </p14:nvContentPartPr>
              <p14:xfrm>
                <a:off x="3582704" y="3364792"/>
                <a:ext cx="35640" cy="298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20064" y="3301792"/>
                  <a:ext cx="1612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14:cNvPr>
                <p14:cNvContentPartPr/>
                <p14:nvPr/>
              </p14:nvContentPartPr>
              <p14:xfrm>
                <a:off x="3596744" y="3393232"/>
                <a:ext cx="219240" cy="177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34104" y="3330592"/>
                  <a:ext cx="344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14:cNvPr>
                <p14:cNvContentPartPr/>
                <p14:nvPr/>
              </p14:nvContentPartPr>
              <p14:xfrm>
                <a:off x="3575864" y="3559912"/>
                <a:ext cx="198000" cy="81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12864" y="3496912"/>
                  <a:ext cx="32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14:cNvPr>
                <p14:cNvContentPartPr/>
                <p14:nvPr/>
              </p14:nvContentPartPr>
              <p14:xfrm>
                <a:off x="3840464" y="3438592"/>
                <a:ext cx="261360" cy="156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77464" y="3375592"/>
                  <a:ext cx="387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14:cNvPr>
                <p14:cNvContentPartPr/>
                <p14:nvPr/>
              </p14:nvContentPartPr>
              <p14:xfrm>
                <a:off x="4034504" y="3458752"/>
                <a:ext cx="258120" cy="222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71504" y="3395752"/>
                  <a:ext cx="383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14:cNvPr>
                <p14:cNvContentPartPr/>
                <p14:nvPr/>
              </p14:nvContentPartPr>
              <p14:xfrm>
                <a:off x="4696320" y="3979200"/>
                <a:ext cx="165600" cy="57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33320" y="3916560"/>
                  <a:ext cx="29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14:cNvPr>
                <p14:cNvContentPartPr/>
                <p14:nvPr/>
              </p14:nvContentPartPr>
              <p14:xfrm>
                <a:off x="5048760" y="3792000"/>
                <a:ext cx="115920" cy="418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86120" y="3729360"/>
                  <a:ext cx="2415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14:cNvPr>
                <p14:cNvContentPartPr/>
                <p14:nvPr/>
              </p14:nvContentPartPr>
              <p14:xfrm>
                <a:off x="5187000" y="3757440"/>
                <a:ext cx="183960" cy="396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24000" y="3694800"/>
                  <a:ext cx="3096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14:cNvPr>
                <p14:cNvContentPartPr/>
                <p14:nvPr/>
              </p14:nvContentPartPr>
              <p14:xfrm>
                <a:off x="5448000" y="4108440"/>
                <a:ext cx="360" cy="100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85000" y="4045800"/>
                  <a:ext cx="12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14:cNvPr>
                <p14:cNvContentPartPr/>
                <p14:nvPr/>
              </p14:nvContentPartPr>
              <p14:xfrm>
                <a:off x="5511360" y="4119960"/>
                <a:ext cx="63720" cy="100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48720" y="4057320"/>
                  <a:ext cx="189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14:cNvPr>
                <p14:cNvContentPartPr/>
                <p14:nvPr/>
              </p14:nvContentPartPr>
              <p14:xfrm>
                <a:off x="5628000" y="3784080"/>
                <a:ext cx="208440" cy="365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65000" y="3721080"/>
                  <a:ext cx="33408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14:cNvPr>
                <p14:cNvContentPartPr/>
                <p14:nvPr/>
              </p14:nvContentPartPr>
              <p14:xfrm>
                <a:off x="5882160" y="4077480"/>
                <a:ext cx="131400" cy="126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19160" y="4014840"/>
                  <a:ext cx="25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14:cNvPr>
                <p14:cNvContentPartPr/>
                <p14:nvPr/>
              </p14:nvContentPartPr>
              <p14:xfrm>
                <a:off x="6121920" y="4123560"/>
                <a:ext cx="10800" cy="15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59280" y="4060920"/>
                  <a:ext cx="136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14:cNvPr>
                <p14:cNvContentPartPr/>
                <p14:nvPr/>
              </p14:nvContentPartPr>
              <p14:xfrm>
                <a:off x="6280680" y="4122480"/>
                <a:ext cx="7560" cy="5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18040" y="405948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14:cNvPr>
                <p14:cNvContentPartPr/>
                <p14:nvPr/>
              </p14:nvContentPartPr>
              <p14:xfrm>
                <a:off x="6365640" y="4112040"/>
                <a:ext cx="35640" cy="15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02640" y="4049400"/>
                  <a:ext cx="161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14:cNvPr>
                <p14:cNvContentPartPr/>
                <p14:nvPr/>
              </p14:nvContentPartPr>
              <p14:xfrm>
                <a:off x="6449880" y="3749160"/>
                <a:ext cx="219600" cy="414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86880" y="3686520"/>
                  <a:ext cx="3452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14:cNvPr>
                <p14:cNvContentPartPr/>
                <p14:nvPr/>
              </p14:nvContentPartPr>
              <p14:xfrm>
                <a:off x="6732480" y="4056600"/>
                <a:ext cx="158400" cy="191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69840" y="3993960"/>
                  <a:ext cx="284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14:cNvPr>
                <p14:cNvContentPartPr/>
                <p14:nvPr/>
              </p14:nvContentPartPr>
              <p14:xfrm>
                <a:off x="6836160" y="3761040"/>
                <a:ext cx="236160" cy="530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73520" y="3698040"/>
                  <a:ext cx="361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14:cNvPr>
                <p14:cNvContentPartPr/>
                <p14:nvPr/>
              </p14:nvContentPartPr>
              <p14:xfrm>
                <a:off x="3148440" y="3328080"/>
                <a:ext cx="137520" cy="2854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85800" y="3265080"/>
                  <a:ext cx="2631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14:cNvPr>
                <p14:cNvContentPartPr/>
                <p14:nvPr/>
              </p14:nvContentPartPr>
              <p14:xfrm>
                <a:off x="3098760" y="3830280"/>
                <a:ext cx="188280" cy="2754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35760" y="3767640"/>
                  <a:ext cx="313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14:cNvPr>
                <p14:cNvContentPartPr/>
                <p14:nvPr/>
              </p14:nvContentPartPr>
              <p14:xfrm>
                <a:off x="4812720" y="3916320"/>
                <a:ext cx="125280" cy="2484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49720" y="3853320"/>
                  <a:ext cx="250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14:cNvPr>
                <p14:cNvContentPartPr/>
                <p14:nvPr/>
              </p14:nvContentPartPr>
              <p14:xfrm>
                <a:off x="4639800" y="3320760"/>
                <a:ext cx="187560" cy="17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77160" y="3258120"/>
                  <a:ext cx="313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14:cNvPr>
                <p14:cNvContentPartPr/>
                <p14:nvPr/>
              </p14:nvContentPartPr>
              <p14:xfrm>
                <a:off x="5024280" y="3006840"/>
                <a:ext cx="175680" cy="450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61640" y="2944200"/>
                  <a:ext cx="3013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14:cNvPr>
                <p14:cNvContentPartPr/>
                <p14:nvPr/>
              </p14:nvContentPartPr>
              <p14:xfrm>
                <a:off x="5260800" y="3107280"/>
                <a:ext cx="162000" cy="234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98160" y="3044280"/>
                  <a:ext cx="2876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14:cNvPr>
                <p14:cNvContentPartPr/>
                <p14:nvPr/>
              </p14:nvContentPartPr>
              <p14:xfrm>
                <a:off x="5567880" y="3320760"/>
                <a:ext cx="360" cy="109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05240" y="3258120"/>
                  <a:ext cx="126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14:cNvPr>
                <p14:cNvContentPartPr/>
                <p14:nvPr/>
              </p14:nvContentPartPr>
              <p14:xfrm>
                <a:off x="5599560" y="3435240"/>
                <a:ext cx="60480" cy="103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36920" y="3372600"/>
                  <a:ext cx="186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14:cNvPr>
                <p14:cNvContentPartPr/>
                <p14:nvPr/>
              </p14:nvContentPartPr>
              <p14:xfrm>
                <a:off x="5758680" y="3079560"/>
                <a:ext cx="205200" cy="277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95680" y="3016560"/>
                  <a:ext cx="3308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14:cNvPr>
                <p14:cNvContentPartPr/>
                <p14:nvPr/>
              </p14:nvContentPartPr>
              <p14:xfrm>
                <a:off x="5980800" y="3304560"/>
                <a:ext cx="119880" cy="111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18160" y="3241920"/>
                  <a:ext cx="245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14:cNvPr>
                <p14:cNvContentPartPr/>
                <p14:nvPr/>
              </p14:nvContentPartPr>
              <p14:xfrm>
                <a:off x="6238560" y="3383760"/>
                <a:ext cx="10800" cy="5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75560" y="3321120"/>
                  <a:ext cx="13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14:cNvPr>
                <p14:cNvContentPartPr/>
                <p14:nvPr/>
              </p14:nvContentPartPr>
              <p14:xfrm>
                <a:off x="6340800" y="3368280"/>
                <a:ext cx="70920" cy="2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78160" y="3305640"/>
                  <a:ext cx="19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14:cNvPr>
                <p14:cNvContentPartPr/>
                <p14:nvPr/>
              </p14:nvContentPartPr>
              <p14:xfrm>
                <a:off x="6485520" y="3372960"/>
                <a:ext cx="36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22520" y="3309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14:cNvPr>
                <p14:cNvContentPartPr/>
                <p14:nvPr/>
              </p14:nvContentPartPr>
              <p14:xfrm>
                <a:off x="6601440" y="2994240"/>
                <a:ext cx="188280" cy="377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38440" y="2931240"/>
                  <a:ext cx="3139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14:cNvPr>
                <p14:cNvContentPartPr/>
                <p14:nvPr/>
              </p14:nvContentPartPr>
              <p14:xfrm>
                <a:off x="6908880" y="3306000"/>
                <a:ext cx="84960" cy="133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46240" y="3243000"/>
                  <a:ext cx="210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14:cNvPr>
                <p14:cNvContentPartPr/>
                <p14:nvPr/>
              </p14:nvContentPartPr>
              <p14:xfrm>
                <a:off x="6997800" y="3018360"/>
                <a:ext cx="170280" cy="480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35160" y="2955360"/>
                  <a:ext cx="2959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14:cNvPr>
                <p14:cNvContentPartPr/>
                <p14:nvPr/>
              </p14:nvContentPartPr>
              <p14:xfrm>
                <a:off x="4750080" y="3181200"/>
                <a:ext cx="131400" cy="25560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87440" y="3118560"/>
                  <a:ext cx="25704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1F4B4ED-EB6D-DF54-3232-F9AB41A9A1BC}"/>
              </a:ext>
            </a:extLst>
          </p:cNvPr>
          <p:cNvGrpSpPr/>
          <p:nvPr/>
        </p:nvGrpSpPr>
        <p:grpSpPr>
          <a:xfrm>
            <a:off x="2751720" y="3117180"/>
            <a:ext cx="4802580" cy="2749980"/>
            <a:chOff x="2393580" y="3101940"/>
            <a:chExt cx="4802580" cy="27499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14:cNvPr>
                <p14:cNvContentPartPr/>
                <p14:nvPr/>
              </p14:nvContentPartPr>
              <p14:xfrm>
                <a:off x="3470912" y="5258560"/>
                <a:ext cx="294096" cy="245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08354" y="5195581"/>
                  <a:ext cx="419572" cy="370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14:cNvPr>
                <p14:cNvContentPartPr/>
                <p14:nvPr/>
              </p14:nvContentPartPr>
              <p14:xfrm>
                <a:off x="3821232" y="5361494"/>
                <a:ext cx="200965" cy="100627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58678" y="5298962"/>
                  <a:ext cx="326433" cy="22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14:cNvPr>
                <p14:cNvContentPartPr/>
                <p14:nvPr/>
              </p14:nvContentPartPr>
              <p14:xfrm>
                <a:off x="4010952" y="5148995"/>
                <a:ext cx="138686" cy="266128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48076" y="5086059"/>
                  <a:ext cx="264078" cy="3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14:cNvPr>
                <p14:cNvContentPartPr/>
                <p14:nvPr/>
              </p14:nvContentPartPr>
              <p14:xfrm>
                <a:off x="4183085" y="5274707"/>
                <a:ext cx="90824" cy="132055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20373" y="5211738"/>
                  <a:ext cx="216608" cy="257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14:cNvPr>
                <p14:cNvContentPartPr/>
                <p14:nvPr/>
              </p14:nvContentPartPr>
              <p14:xfrm>
                <a:off x="4276504" y="5182441"/>
                <a:ext cx="73812" cy="2139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13494" y="5119517"/>
                  <a:ext cx="199472" cy="339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14:cNvPr>
                <p14:cNvContentPartPr/>
                <p14:nvPr/>
              </p14:nvContentPartPr>
              <p14:xfrm>
                <a:off x="4375401" y="5210986"/>
                <a:ext cx="183666" cy="21451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12378" y="5147999"/>
                  <a:ext cx="309351" cy="340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14:cNvPr>
                <p14:cNvContentPartPr/>
                <p14:nvPr/>
              </p14:nvContentPartPr>
              <p14:xfrm>
                <a:off x="4398467" y="5262885"/>
                <a:ext cx="203272" cy="252288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35866" y="5199903"/>
                  <a:ext cx="328833" cy="37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14:cNvPr>
                <p14:cNvContentPartPr/>
                <p14:nvPr/>
              </p14:nvContentPartPr>
              <p14:xfrm>
                <a:off x="3476864" y="4848712"/>
                <a:ext cx="303840" cy="229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14224" y="4786072"/>
                  <a:ext cx="4294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14:cNvPr>
                <p14:cNvContentPartPr/>
                <p14:nvPr/>
              </p14:nvContentPartPr>
              <p14:xfrm>
                <a:off x="3840464" y="4904152"/>
                <a:ext cx="180360" cy="107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77464" y="4841512"/>
                  <a:ext cx="306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14:cNvPr>
                <p14:cNvContentPartPr/>
                <p14:nvPr/>
              </p14:nvContentPartPr>
              <p14:xfrm>
                <a:off x="4083824" y="4721632"/>
                <a:ext cx="53280" cy="259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21184" y="4658992"/>
                  <a:ext cx="178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14:cNvPr>
                <p14:cNvContentPartPr/>
                <p14:nvPr/>
              </p14:nvContentPartPr>
              <p14:xfrm>
                <a:off x="4258784" y="4845472"/>
                <a:ext cx="181800" cy="202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95784" y="4782472"/>
                  <a:ext cx="307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14:cNvPr>
                <p14:cNvContentPartPr/>
                <p14:nvPr/>
              </p14:nvContentPartPr>
              <p14:xfrm>
                <a:off x="4443824" y="4839352"/>
                <a:ext cx="204840" cy="211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81184" y="4776712"/>
                  <a:ext cx="33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14:cNvPr>
                <p14:cNvContentPartPr/>
                <p14:nvPr/>
              </p14:nvContentPartPr>
              <p14:xfrm>
                <a:off x="4770480" y="4913400"/>
                <a:ext cx="159120" cy="11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07480" y="4850760"/>
                  <a:ext cx="28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14:cNvPr>
                <p14:cNvContentPartPr/>
                <p14:nvPr/>
              </p14:nvContentPartPr>
              <p14:xfrm>
                <a:off x="5063520" y="4596960"/>
                <a:ext cx="159120" cy="447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00520" y="4534320"/>
                  <a:ext cx="2847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14:cNvPr>
                <p14:cNvContentPartPr/>
                <p14:nvPr/>
              </p14:nvContentPartPr>
              <p14:xfrm>
                <a:off x="5256120" y="4767960"/>
                <a:ext cx="160560" cy="199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93120" y="4705320"/>
                  <a:ext cx="286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14:cNvPr>
                <p14:cNvContentPartPr/>
                <p14:nvPr/>
              </p14:nvContentPartPr>
              <p14:xfrm>
                <a:off x="5514960" y="4919160"/>
                <a:ext cx="7560" cy="127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52320" y="4856520"/>
                  <a:ext cx="133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14:cNvPr>
                <p14:cNvContentPartPr/>
                <p14:nvPr/>
              </p14:nvContentPartPr>
              <p14:xfrm>
                <a:off x="5656080" y="4988640"/>
                <a:ext cx="74520" cy="129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93440" y="4925640"/>
                  <a:ext cx="200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14:cNvPr>
                <p14:cNvContentPartPr/>
                <p14:nvPr/>
              </p14:nvContentPartPr>
              <p14:xfrm>
                <a:off x="5787120" y="4739520"/>
                <a:ext cx="162360" cy="287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24480" y="4676520"/>
                  <a:ext cx="288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14:cNvPr>
                <p14:cNvContentPartPr/>
                <p14:nvPr/>
              </p14:nvContentPartPr>
              <p14:xfrm>
                <a:off x="6016080" y="4876680"/>
                <a:ext cx="88560" cy="160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53440" y="4813680"/>
                  <a:ext cx="214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14:cNvPr>
                <p14:cNvContentPartPr/>
                <p14:nvPr/>
              </p14:nvContentPartPr>
              <p14:xfrm>
                <a:off x="6259800" y="5000160"/>
                <a:ext cx="7560" cy="28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96800" y="4937520"/>
                  <a:ext cx="13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14:cNvPr>
                <p14:cNvContentPartPr/>
                <p14:nvPr/>
              </p14:nvContentPartPr>
              <p14:xfrm>
                <a:off x="6407760" y="4953000"/>
                <a:ext cx="53280" cy="38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45120" y="4890000"/>
                  <a:ext cx="178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14:cNvPr>
                <p14:cNvContentPartPr/>
                <p14:nvPr/>
              </p14:nvContentPartPr>
              <p14:xfrm>
                <a:off x="6492720" y="4707120"/>
                <a:ext cx="236880" cy="276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29720" y="4644120"/>
                  <a:ext cx="362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14:cNvPr>
                <p14:cNvContentPartPr/>
                <p14:nvPr/>
              </p14:nvContentPartPr>
              <p14:xfrm>
                <a:off x="6757320" y="4845360"/>
                <a:ext cx="180360" cy="172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94320" y="4782720"/>
                  <a:ext cx="306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14:cNvPr>
                <p14:cNvContentPartPr/>
                <p14:nvPr/>
              </p14:nvContentPartPr>
              <p14:xfrm>
                <a:off x="6812400" y="4666440"/>
                <a:ext cx="259560" cy="412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49760" y="4603440"/>
                  <a:ext cx="3852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14:cNvPr>
                <p14:cNvContentPartPr/>
                <p14:nvPr/>
              </p14:nvContentPartPr>
              <p14:xfrm>
                <a:off x="4820520" y="5501280"/>
                <a:ext cx="150840" cy="36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57520" y="5438640"/>
                  <a:ext cx="276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14:cNvPr>
                <p14:cNvContentPartPr/>
                <p14:nvPr/>
              </p14:nvContentPartPr>
              <p14:xfrm>
                <a:off x="5112840" y="5270520"/>
                <a:ext cx="162720" cy="476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049840" y="5207520"/>
                  <a:ext cx="2883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14:cNvPr>
                <p14:cNvContentPartPr/>
                <p14:nvPr/>
              </p14:nvContentPartPr>
              <p14:xfrm>
                <a:off x="5363040" y="5467440"/>
                <a:ext cx="197640" cy="205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00400" y="5404440"/>
                  <a:ext cx="3232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14:cNvPr>
                <p14:cNvContentPartPr/>
                <p14:nvPr/>
              </p14:nvContentPartPr>
              <p14:xfrm>
                <a:off x="5628000" y="5688480"/>
                <a:ext cx="42840" cy="99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65000" y="5625840"/>
                  <a:ext cx="168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14:cNvPr>
                <p14:cNvContentPartPr/>
                <p14:nvPr/>
              </p14:nvContentPartPr>
              <p14:xfrm>
                <a:off x="5783160" y="5653920"/>
                <a:ext cx="42840" cy="145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20520" y="5590920"/>
                  <a:ext cx="1684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14:cNvPr>
                <p14:cNvContentPartPr/>
                <p14:nvPr/>
              </p14:nvContentPartPr>
              <p14:xfrm>
                <a:off x="5857320" y="5474640"/>
                <a:ext cx="155520" cy="194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94680" y="5411640"/>
                  <a:ext cx="281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14:cNvPr>
                <p14:cNvContentPartPr/>
                <p14:nvPr/>
              </p14:nvContentPartPr>
              <p14:xfrm>
                <a:off x="6051360" y="5589120"/>
                <a:ext cx="155520" cy="120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88720" y="5526480"/>
                  <a:ext cx="281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14:cNvPr>
                <p14:cNvContentPartPr/>
                <p14:nvPr/>
              </p14:nvContentPartPr>
              <p14:xfrm>
                <a:off x="6397320" y="5688480"/>
                <a:ext cx="42840" cy="2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34320" y="5625840"/>
                  <a:ext cx="168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14:cNvPr>
                <p14:cNvContentPartPr/>
                <p14:nvPr/>
              </p14:nvContentPartPr>
              <p14:xfrm>
                <a:off x="6337200" y="5688480"/>
                <a:ext cx="28440" cy="3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74560" y="5625840"/>
                  <a:ext cx="154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14:cNvPr>
                <p14:cNvContentPartPr/>
                <p14:nvPr/>
              </p14:nvContentPartPr>
              <p14:xfrm>
                <a:off x="6528000" y="5703960"/>
                <a:ext cx="7560" cy="4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65000" y="5640960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14:cNvPr>
                <p14:cNvContentPartPr/>
                <p14:nvPr/>
              </p14:nvContentPartPr>
              <p14:xfrm>
                <a:off x="6612240" y="5496960"/>
                <a:ext cx="215640" cy="241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49600" y="5433960"/>
                  <a:ext cx="341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14:cNvPr>
                <p14:cNvContentPartPr/>
                <p14:nvPr/>
              </p14:nvContentPartPr>
              <p14:xfrm>
                <a:off x="6873600" y="5662920"/>
                <a:ext cx="152280" cy="163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10960" y="5600280"/>
                  <a:ext cx="277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14:cNvPr>
                <p14:cNvContentPartPr/>
                <p14:nvPr/>
              </p14:nvContentPartPr>
              <p14:xfrm>
                <a:off x="6997080" y="5342160"/>
                <a:ext cx="199080" cy="509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34080" y="5279160"/>
                  <a:ext cx="324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14:cNvPr>
                <p14:cNvContentPartPr/>
                <p14:nvPr/>
              </p14:nvContentPartPr>
              <p14:xfrm>
                <a:off x="2393580" y="3101940"/>
                <a:ext cx="770040" cy="185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30580" y="3038940"/>
                  <a:ext cx="895680" cy="19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14:cNvPr>
                <p14:cNvContentPartPr/>
                <p14:nvPr/>
              </p14:nvContentPartPr>
              <p14:xfrm>
                <a:off x="2503740" y="5058180"/>
                <a:ext cx="727920" cy="41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41100" y="4995540"/>
                  <a:ext cx="8535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14:cNvPr>
                <p14:cNvContentPartPr/>
                <p14:nvPr/>
              </p14:nvContentPartPr>
              <p14:xfrm>
                <a:off x="3085080" y="4772040"/>
                <a:ext cx="95040" cy="3128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022440" y="4709400"/>
                  <a:ext cx="220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14:cNvPr>
                <p14:cNvContentPartPr/>
                <p14:nvPr/>
              </p14:nvContentPartPr>
              <p14:xfrm>
                <a:off x="3097320" y="5313120"/>
                <a:ext cx="142560" cy="2750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34680" y="5250480"/>
                  <a:ext cx="268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14:cNvPr>
                <p14:cNvContentPartPr/>
                <p14:nvPr/>
              </p14:nvContentPartPr>
              <p14:xfrm>
                <a:off x="4871400" y="4817760"/>
                <a:ext cx="73440" cy="2336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08760" y="4755120"/>
                  <a:ext cx="1990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14:cNvPr>
                <p14:cNvContentPartPr/>
                <p14:nvPr/>
              </p14:nvContentPartPr>
              <p14:xfrm>
                <a:off x="4916760" y="5389080"/>
                <a:ext cx="140760" cy="2836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53760" y="5326440"/>
                  <a:ext cx="266400" cy="40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72C5AA7F-CA1A-C006-BF78-9D8EF6CC3B3B}"/>
              </a:ext>
            </a:extLst>
          </p:cNvPr>
          <p:cNvGrpSpPr/>
          <p:nvPr/>
        </p:nvGrpSpPr>
        <p:grpSpPr>
          <a:xfrm>
            <a:off x="8697420" y="3287880"/>
            <a:ext cx="1737000" cy="526680"/>
            <a:chOff x="8339280" y="3272640"/>
            <a:chExt cx="173700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69118B01-EEF2-6258-A4A1-85A1577F2A89}"/>
                    </a:ext>
                  </a:extLst>
                </p14:cNvPr>
                <p14:cNvContentPartPr/>
                <p14:nvPr/>
              </p14:nvContentPartPr>
              <p14:xfrm>
                <a:off x="8991960" y="3620040"/>
                <a:ext cx="18360" cy="11376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69118B01-EEF2-6258-A4A1-85A1577F2A8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28960" y="3557400"/>
                  <a:ext cx="144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0C25DD39-0EAD-DB4E-0405-953466E3FEEF}"/>
                    </a:ext>
                  </a:extLst>
                </p14:cNvPr>
                <p14:cNvContentPartPr/>
                <p14:nvPr/>
              </p14:nvContentPartPr>
              <p14:xfrm>
                <a:off x="9320280" y="3415920"/>
                <a:ext cx="303840" cy="2509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0C25DD39-0EAD-DB4E-0405-953466E3FEE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57640" y="3353280"/>
                  <a:ext cx="429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28AC1AC-FF1D-00E0-C85A-7780A62539B7}"/>
                    </a:ext>
                  </a:extLst>
                </p14:cNvPr>
                <p14:cNvContentPartPr/>
                <p14:nvPr/>
              </p14:nvContentPartPr>
              <p14:xfrm>
                <a:off x="9715560" y="3612480"/>
                <a:ext cx="145080" cy="1306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28AC1AC-FF1D-00E0-C85A-7780A62539B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52560" y="3549480"/>
                  <a:ext cx="270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E1B04091-30FD-AD3C-B65E-CAFEABA374CE}"/>
                    </a:ext>
                  </a:extLst>
                </p14:cNvPr>
                <p14:cNvContentPartPr/>
                <p14:nvPr/>
              </p14:nvContentPartPr>
              <p14:xfrm>
                <a:off x="9803760" y="3319800"/>
                <a:ext cx="272520" cy="4795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E1B04091-30FD-AD3C-B65E-CAFEABA374C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40760" y="3257160"/>
                  <a:ext cx="39816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FDE5A81-E7D0-FB91-A120-2DC98A4FF282}"/>
                    </a:ext>
                  </a:extLst>
                </p14:cNvPr>
                <p14:cNvContentPartPr/>
                <p14:nvPr/>
              </p14:nvContentPartPr>
              <p14:xfrm>
                <a:off x="8339280" y="3272640"/>
                <a:ext cx="233280" cy="4968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FDE5A81-E7D0-FB91-A120-2DC98A4FF28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76280" y="3209640"/>
                  <a:ext cx="35892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2801720-F731-7C81-0F0E-101F5DD6A338}"/>
                    </a:ext>
                  </a:extLst>
                </p14:cNvPr>
                <p14:cNvContentPartPr/>
                <p14:nvPr/>
              </p14:nvContentPartPr>
              <p14:xfrm>
                <a:off x="8561400" y="3447960"/>
                <a:ext cx="315360" cy="2358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2801720-F731-7C81-0F0E-101F5DD6A33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98400" y="3385320"/>
                  <a:ext cx="44100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7303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A2C574-AC1A-6C92-3B4E-8F3F616C332E}"/>
              </a:ext>
            </a:extLst>
          </p:cNvPr>
          <p:cNvGrpSpPr/>
          <p:nvPr/>
        </p:nvGrpSpPr>
        <p:grpSpPr>
          <a:xfrm>
            <a:off x="1224771" y="1861448"/>
            <a:ext cx="1280383" cy="473326"/>
            <a:chOff x="568320" y="1510801"/>
            <a:chExt cx="1225080" cy="4528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14:cNvPr>
                <p14:cNvContentPartPr/>
                <p14:nvPr/>
              </p14:nvContentPartPr>
              <p14:xfrm>
                <a:off x="568320" y="1636082"/>
                <a:ext cx="21600" cy="327601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320" y="1575798"/>
                  <a:ext cx="141257" cy="447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14:cNvPr>
                <p14:cNvContentPartPr/>
                <p14:nvPr/>
              </p14:nvContentPartPr>
              <p14:xfrm>
                <a:off x="578761" y="1754882"/>
                <a:ext cx="190080" cy="5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8391" y="1694974"/>
                  <a:ext cx="310475" cy="175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14:cNvPr>
                <p14:cNvContentPartPr/>
                <p14:nvPr/>
              </p14:nvContentPartPr>
              <p14:xfrm>
                <a:off x="758760" y="1605842"/>
                <a:ext cx="78120" cy="32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269" y="1545555"/>
                  <a:ext cx="198757" cy="440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14:cNvPr>
                <p14:cNvContentPartPr/>
                <p14:nvPr/>
              </p14:nvContentPartPr>
              <p14:xfrm>
                <a:off x="926879" y="1716721"/>
                <a:ext cx="223920" cy="233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593" y="1656420"/>
                  <a:ext cx="344148" cy="353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14:cNvPr>
                <p14:cNvContentPartPr/>
                <p14:nvPr/>
              </p14:nvContentPartPr>
              <p14:xfrm>
                <a:off x="1196519" y="1529882"/>
                <a:ext cx="81360" cy="419761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443" y="1469572"/>
                  <a:ext cx="201169" cy="540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14:cNvPr>
                <p14:cNvContentPartPr/>
                <p14:nvPr/>
              </p14:nvContentPartPr>
              <p14:xfrm>
                <a:off x="1379758" y="1510801"/>
                <a:ext cx="53280" cy="417961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9603" y="1450502"/>
                  <a:ext cx="173246" cy="538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14:cNvPr>
                <p14:cNvContentPartPr/>
                <p14:nvPr/>
              </p14:nvContentPartPr>
              <p14:xfrm>
                <a:off x="1563000" y="1698720"/>
                <a:ext cx="230400" cy="203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2731" y="1638487"/>
                  <a:ext cx="350594" cy="323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8CEC04-641E-277D-F079-E3DC04535354}"/>
              </a:ext>
            </a:extLst>
          </p:cNvPr>
          <p:cNvGrpSpPr/>
          <p:nvPr/>
        </p:nvGrpSpPr>
        <p:grpSpPr>
          <a:xfrm>
            <a:off x="1361571" y="4137328"/>
            <a:ext cx="945519" cy="316039"/>
            <a:chOff x="705120" y="3779880"/>
            <a:chExt cx="904680" cy="3023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14:cNvPr>
                <p14:cNvContentPartPr/>
                <p14:nvPr/>
              </p14:nvContentPartPr>
              <p14:xfrm>
                <a:off x="705120" y="3870588"/>
                <a:ext cx="406800" cy="21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841" y="3810354"/>
                  <a:ext cx="527014" cy="331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14:cNvPr>
                <p14:cNvContentPartPr/>
                <p14:nvPr/>
              </p14:nvContentPartPr>
              <p14:xfrm>
                <a:off x="1185361" y="3816232"/>
                <a:ext cx="78480" cy="262439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5124" y="3755961"/>
                  <a:ext cx="198609" cy="3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14:cNvPr>
                <p14:cNvContentPartPr/>
                <p14:nvPr/>
              </p14:nvContentPartPr>
              <p14:xfrm>
                <a:off x="1383000" y="3779880"/>
                <a:ext cx="226800" cy="235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772" y="3719551"/>
                  <a:ext cx="346911" cy="356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9DA997-06DE-D17C-072F-968EA17AF712}"/>
              </a:ext>
            </a:extLst>
          </p:cNvPr>
          <p:cNvGrpSpPr/>
          <p:nvPr/>
        </p:nvGrpSpPr>
        <p:grpSpPr>
          <a:xfrm>
            <a:off x="1141173" y="2516785"/>
            <a:ext cx="1444634" cy="670868"/>
            <a:chOff x="2265720" y="1377960"/>
            <a:chExt cx="1536480" cy="71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14:cNvPr>
                <p14:cNvContentPartPr/>
                <p14:nvPr/>
              </p14:nvContentPartPr>
              <p14:xfrm>
                <a:off x="2318640" y="2040360"/>
                <a:ext cx="359" cy="2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5815" y="1973015"/>
                  <a:ext cx="125650" cy="156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14:cNvPr>
                <p14:cNvContentPartPr/>
                <p14:nvPr/>
              </p14:nvContentPartPr>
              <p14:xfrm>
                <a:off x="2265720" y="1420080"/>
                <a:ext cx="282240" cy="627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8793" y="1353080"/>
                  <a:ext cx="415711" cy="76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14:cNvPr>
                <p14:cNvContentPartPr/>
                <p14:nvPr/>
              </p14:nvContentPartPr>
              <p14:xfrm>
                <a:off x="2527080" y="1696200"/>
                <a:ext cx="84960" cy="205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0107" y="1629211"/>
                  <a:ext cx="218523" cy="33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14:cNvPr>
                <p14:cNvContentPartPr/>
                <p14:nvPr/>
              </p14:nvContentPartPr>
              <p14:xfrm>
                <a:off x="2583240" y="1607280"/>
                <a:ext cx="102600" cy="312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16244" y="1540347"/>
                  <a:ext cx="236210" cy="445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14:cNvPr>
                <p14:cNvContentPartPr/>
                <p14:nvPr/>
              </p14:nvContentPartPr>
              <p14:xfrm>
                <a:off x="2735160" y="1848480"/>
                <a:ext cx="28440" cy="20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8800" y="1781427"/>
                  <a:ext cx="160781" cy="342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14:cNvPr>
                <p14:cNvContentPartPr/>
                <p14:nvPr/>
              </p14:nvContentPartPr>
              <p14:xfrm>
                <a:off x="2936400" y="1847400"/>
                <a:ext cx="120240" cy="180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600" y="1780529"/>
                  <a:ext cx="253458" cy="313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14:cNvPr>
                <p14:cNvContentPartPr/>
                <p14:nvPr/>
              </p14:nvContentPartPr>
              <p14:xfrm>
                <a:off x="3169320" y="1676400"/>
                <a:ext cx="219241" cy="340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2362" y="1609356"/>
                  <a:ext cx="352775" cy="473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14:cNvPr>
                <p14:cNvContentPartPr/>
                <p14:nvPr/>
              </p14:nvContentPartPr>
              <p14:xfrm>
                <a:off x="3500880" y="1848120"/>
                <a:ext cx="18000" cy="18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3859" y="1781241"/>
                  <a:ext cx="151660" cy="31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14:cNvPr>
                <p14:cNvContentPartPr/>
                <p14:nvPr/>
              </p14:nvContentPartPr>
              <p14:xfrm>
                <a:off x="2513759" y="1869360"/>
                <a:ext cx="73440" cy="118801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6821" y="1802511"/>
                  <a:ext cx="206933" cy="252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14:cNvPr>
                <p14:cNvContentPartPr/>
                <p14:nvPr/>
              </p14:nvContentPartPr>
              <p14:xfrm>
                <a:off x="3590880" y="1377960"/>
                <a:ext cx="211320" cy="713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3885" y="1310972"/>
                  <a:ext cx="344926" cy="8471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B02CE-8FA7-11DB-6F55-46F28B950754}"/>
              </a:ext>
            </a:extLst>
          </p:cNvPr>
          <p:cNvGrpSpPr/>
          <p:nvPr/>
        </p:nvGrpSpPr>
        <p:grpSpPr>
          <a:xfrm>
            <a:off x="1063378" y="4659642"/>
            <a:ext cx="1682242" cy="538863"/>
            <a:chOff x="2121363" y="3594840"/>
            <a:chExt cx="1789197" cy="5731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14:cNvPr>
                <p14:cNvContentPartPr/>
                <p14:nvPr/>
              </p14:nvContentPartPr>
              <p14:xfrm>
                <a:off x="2121363" y="3608520"/>
                <a:ext cx="261361" cy="55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4396" y="3541504"/>
                  <a:ext cx="394911" cy="692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14:cNvPr>
                <p14:cNvContentPartPr/>
                <p14:nvPr/>
              </p14:nvContentPartPr>
              <p14:xfrm>
                <a:off x="2333403" y="3831360"/>
                <a:ext cx="197280" cy="195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66496" y="3764415"/>
                  <a:ext cx="330712" cy="32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14:cNvPr>
                <p14:cNvContentPartPr/>
                <p14:nvPr/>
              </p14:nvContentPartPr>
              <p14:xfrm>
                <a:off x="2438523" y="3840720"/>
                <a:ext cx="95760" cy="225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1491" y="3773642"/>
                  <a:ext cx="229441" cy="358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14:cNvPr>
                <p14:cNvContentPartPr/>
                <p14:nvPr/>
              </p14:nvContentPartPr>
              <p14:xfrm>
                <a:off x="2668205" y="3965640"/>
                <a:ext cx="18756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1219" y="3898783"/>
                  <a:ext cx="321149" cy="24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14:cNvPr>
                <p14:cNvContentPartPr/>
                <p14:nvPr/>
              </p14:nvContentPartPr>
              <p14:xfrm>
                <a:off x="2883486" y="4031162"/>
                <a:ext cx="106201" cy="136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633" y="3964103"/>
                  <a:ext cx="239525" cy="270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14:cNvPr>
                <p14:cNvContentPartPr/>
                <p14:nvPr/>
              </p14:nvContentPartPr>
              <p14:xfrm>
                <a:off x="3179765" y="3793202"/>
                <a:ext cx="201600" cy="31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2693" y="3726231"/>
                  <a:ext cx="335361" cy="449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14:cNvPr>
                <p14:cNvContentPartPr/>
                <p14:nvPr/>
              </p14:nvContentPartPr>
              <p14:xfrm>
                <a:off x="3511685" y="3885362"/>
                <a:ext cx="111960" cy="115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4815" y="3818412"/>
                  <a:ext cx="245318" cy="24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14:cNvPr>
                <p14:cNvContentPartPr/>
                <p14:nvPr/>
              </p14:nvContentPartPr>
              <p14:xfrm>
                <a:off x="3685560" y="3594840"/>
                <a:ext cx="225000" cy="55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8482" y="3527873"/>
                  <a:ext cx="358773" cy="6926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14:cNvPr>
              <p14:cNvContentPartPr/>
              <p14:nvPr/>
            </p14:nvContentPartPr>
            <p14:xfrm>
              <a:off x="3566384" y="3107095"/>
              <a:ext cx="1496140" cy="1245294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3400" y="3044092"/>
                <a:ext cx="1621748" cy="1370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14:cNvPr>
              <p14:cNvContentPartPr/>
              <p14:nvPr/>
            </p14:nvContentPartPr>
            <p14:xfrm>
              <a:off x="3566384" y="4604588"/>
              <a:ext cx="1578314" cy="1186475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03381" y="4541593"/>
                <a:ext cx="1703960" cy="131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14:cNvPr>
              <p14:cNvContentPartPr/>
              <p14:nvPr/>
            </p14:nvContentPartPr>
            <p14:xfrm>
              <a:off x="2793840" y="1653780"/>
              <a:ext cx="953280" cy="871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30840" y="1590780"/>
                <a:ext cx="107892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14:cNvPr>
              <p14:cNvContentPartPr/>
              <p14:nvPr/>
            </p14:nvContentPartPr>
            <p14:xfrm>
              <a:off x="2790600" y="2783460"/>
              <a:ext cx="847440" cy="693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27600" y="2720460"/>
                <a:ext cx="97308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14:cNvPr>
              <p14:cNvContentPartPr/>
              <p14:nvPr/>
            </p14:nvContentPartPr>
            <p14:xfrm>
              <a:off x="2877720" y="3958500"/>
              <a:ext cx="728280" cy="928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14720" y="3895500"/>
                <a:ext cx="85392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14:cNvPr>
              <p14:cNvContentPartPr/>
              <p14:nvPr/>
            </p14:nvContentPartPr>
            <p14:xfrm>
              <a:off x="5011980" y="1630320"/>
              <a:ext cx="337320" cy="187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48913" y="1567320"/>
                <a:ext cx="463094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16749C9-7A23-CD4F-CC6F-D62431F60FED}"/>
              </a:ext>
            </a:extLst>
          </p:cNvPr>
          <p:cNvGrpSpPr/>
          <p:nvPr/>
        </p:nvGrpSpPr>
        <p:grpSpPr>
          <a:xfrm>
            <a:off x="6624780" y="1281120"/>
            <a:ext cx="976084" cy="653400"/>
            <a:chOff x="6327600" y="940920"/>
            <a:chExt cx="100620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14:cNvPr>
                <p14:cNvContentPartPr/>
                <p14:nvPr/>
              </p14:nvContentPartPr>
              <p14:xfrm>
                <a:off x="6327600" y="1465080"/>
                <a:ext cx="14400" cy="6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62985" y="1398142"/>
                  <a:ext cx="143262" cy="139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14:cNvPr>
                <p14:cNvContentPartPr/>
                <p14:nvPr/>
              </p14:nvContentPartPr>
              <p14:xfrm>
                <a:off x="6511200" y="1437000"/>
                <a:ext cx="10440" cy="1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950" y="1374000"/>
                  <a:ext cx="140567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14:cNvPr>
                <p14:cNvContentPartPr/>
                <p14:nvPr/>
              </p14:nvContentPartPr>
              <p14:xfrm>
                <a:off x="6677160" y="1441680"/>
                <a:ext cx="10440" cy="72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11910" y="1375364"/>
                  <a:ext cx="140567" cy="13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14:cNvPr>
                <p14:cNvContentPartPr/>
                <p14:nvPr/>
              </p14:nvContentPartPr>
              <p14:xfrm>
                <a:off x="6772200" y="1136760"/>
                <a:ext cx="123840" cy="449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7314" y="1071835"/>
                  <a:ext cx="253242" cy="578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14:cNvPr>
                <p14:cNvContentPartPr/>
                <p14:nvPr/>
              </p14:nvContentPartPr>
              <p14:xfrm>
                <a:off x="7033560" y="1374000"/>
                <a:ext cx="106200" cy="142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68804" y="1309031"/>
                  <a:ext cx="235342" cy="272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14:cNvPr>
                <p14:cNvContentPartPr/>
                <p14:nvPr/>
              </p14:nvContentPartPr>
              <p14:xfrm>
                <a:off x="7129320" y="940920"/>
                <a:ext cx="204480" cy="673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4376" y="875976"/>
                  <a:ext cx="333996" cy="8030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14:cNvPr>
              <p14:cNvContentPartPr/>
              <p14:nvPr/>
            </p14:nvContentPartPr>
            <p14:xfrm>
              <a:off x="5830980" y="1737600"/>
              <a:ext cx="18000" cy="1216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67980" y="1674786"/>
                <a:ext cx="143640" cy="246949"/>
              </a:xfrm>
              <a:prstGeom prst="rect">
                <a:avLst/>
              </a:prstGeom>
            </p:spPr>
          </p:pic>
        </mc:Fallback>
      </mc:AlternateContent>
      <p:sp>
        <p:nvSpPr>
          <p:cNvPr id="447" name="TextBox 446">
            <a:extLst>
              <a:ext uri="{FF2B5EF4-FFF2-40B4-BE49-F238E27FC236}">
                <a16:creationId xmlns:a16="http://schemas.microsoft.com/office/drawing/2014/main" id="{C1E9ED51-69D5-718B-F1A2-3ABE046E3C0A}"/>
              </a:ext>
            </a:extLst>
          </p:cNvPr>
          <p:cNvSpPr txBox="1"/>
          <p:nvPr/>
        </p:nvSpPr>
        <p:spPr>
          <a:xfrm>
            <a:off x="8403180" y="523255"/>
            <a:ext cx="22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Attention Scores</a:t>
            </a:r>
          </a:p>
          <a:p>
            <a:pPr algn="ctr"/>
            <a:r>
              <a:rPr lang="en-US" sz="1600" dirty="0"/>
              <a:t>(Scaled Dot Products)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C43031C4-1F45-490F-5797-9623A6A9F41A}"/>
              </a:ext>
            </a:extLst>
          </p:cNvPr>
          <p:cNvSpPr txBox="1"/>
          <p:nvPr/>
        </p:nvSpPr>
        <p:spPr>
          <a:xfrm>
            <a:off x="8105066" y="2641485"/>
            <a:ext cx="291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Attention Weights</a:t>
            </a:r>
          </a:p>
          <a:p>
            <a:pPr algn="ctr"/>
            <a:r>
              <a:rPr lang="en-US" sz="1600" dirty="0"/>
              <a:t>(Softmax)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14:cNvPr>
              <p14:cNvContentPartPr/>
              <p14:nvPr/>
            </p14:nvContentPartPr>
            <p14:xfrm>
              <a:off x="1297380" y="2408520"/>
              <a:ext cx="929160" cy="766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34356" y="2345223"/>
                <a:ext cx="1054849" cy="202913"/>
              </a:xfrm>
              <a:prstGeom prst="rect">
                <a:avLst/>
              </a:prstGeom>
            </p:spPr>
          </p:pic>
        </mc:Fallback>
      </mc:AlternateContent>
      <p:sp>
        <p:nvSpPr>
          <p:cNvPr id="451" name="TextBox 450">
            <a:extLst>
              <a:ext uri="{FF2B5EF4-FFF2-40B4-BE49-F238E27FC236}">
                <a16:creationId xmlns:a16="http://schemas.microsoft.com/office/drawing/2014/main" id="{50062E54-DECD-7AAB-B1BD-9B73FE753933}"/>
              </a:ext>
            </a:extLst>
          </p:cNvPr>
          <p:cNvSpPr txBox="1"/>
          <p:nvPr/>
        </p:nvSpPr>
        <p:spPr>
          <a:xfrm>
            <a:off x="2264353" y="670102"/>
            <a:ext cx="353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Projection Matrices</a:t>
            </a:r>
          </a:p>
          <a:p>
            <a:pPr algn="ctr"/>
            <a:r>
              <a:rPr lang="en-US" sz="1600" dirty="0"/>
              <a:t>(Learned Network Weights)</a:t>
            </a:r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365B5CC-4C78-43A5-8542-A42AE3307135}"/>
              </a:ext>
            </a:extLst>
          </p:cNvPr>
          <p:cNvGrpSpPr/>
          <p:nvPr/>
        </p:nvGrpSpPr>
        <p:grpSpPr>
          <a:xfrm>
            <a:off x="8739861" y="1312170"/>
            <a:ext cx="610239" cy="721705"/>
            <a:chOff x="8208600" y="1310280"/>
            <a:chExt cx="709552" cy="83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14:cNvPr>
                <p14:cNvContentPartPr/>
                <p14:nvPr/>
              </p14:nvContentPartPr>
              <p14:xfrm>
                <a:off x="8494433" y="1542480"/>
                <a:ext cx="311040" cy="3052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21075" y="1469196"/>
                  <a:ext cx="457338" cy="451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14:cNvPr>
                <p14:cNvContentPartPr/>
                <p14:nvPr/>
              </p14:nvContentPartPr>
              <p14:xfrm>
                <a:off x="8864872" y="1805640"/>
                <a:ext cx="53280" cy="1818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92028" y="1732334"/>
                  <a:ext cx="198551" cy="327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14:cNvPr>
                <p14:cNvContentPartPr/>
                <p14:nvPr/>
              </p14:nvContentPartPr>
              <p14:xfrm>
                <a:off x="8208600" y="1310280"/>
                <a:ext cx="416880" cy="8391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5353" y="1237037"/>
                  <a:ext cx="562955" cy="9852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1E6B35A4-2F42-8CFD-E41E-2D3CB8628628}"/>
              </a:ext>
            </a:extLst>
          </p:cNvPr>
          <p:cNvGrpSpPr/>
          <p:nvPr/>
        </p:nvGrpSpPr>
        <p:grpSpPr>
          <a:xfrm>
            <a:off x="9692081" y="1289188"/>
            <a:ext cx="625720" cy="796940"/>
            <a:chOff x="9539165" y="1336920"/>
            <a:chExt cx="727555" cy="9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14:cNvPr>
                <p14:cNvContentPartPr/>
                <p14:nvPr/>
              </p14:nvContentPartPr>
              <p14:xfrm>
                <a:off x="9539165" y="1567320"/>
                <a:ext cx="226440" cy="304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65917" y="1494108"/>
                  <a:ext cx="372517" cy="45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14:cNvPr>
                <p14:cNvContentPartPr/>
                <p14:nvPr/>
              </p14:nvContentPartPr>
              <p14:xfrm>
                <a:off x="9839045" y="1808880"/>
                <a:ext cx="173160" cy="1659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66026" y="1735539"/>
                  <a:ext cx="318781" cy="312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14:cNvPr>
                <p14:cNvContentPartPr/>
                <p14:nvPr/>
              </p14:nvContentPartPr>
              <p14:xfrm>
                <a:off x="9831840" y="1336920"/>
                <a:ext cx="434880" cy="9266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58593" y="1263676"/>
                  <a:ext cx="580956" cy="10727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14:cNvPr>
              <p14:cNvContentPartPr/>
              <p14:nvPr/>
            </p14:nvContentPartPr>
            <p14:xfrm>
              <a:off x="7512660" y="1690920"/>
              <a:ext cx="1023120" cy="238608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49660" y="1627920"/>
                <a:ext cx="1148760" cy="251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3" name="Group 542">
            <a:extLst>
              <a:ext uri="{FF2B5EF4-FFF2-40B4-BE49-F238E27FC236}">
                <a16:creationId xmlns:a16="http://schemas.microsoft.com/office/drawing/2014/main" id="{4A1B3BA9-5C11-14BA-0F21-7816F0888C63}"/>
              </a:ext>
            </a:extLst>
          </p:cNvPr>
          <p:cNvGrpSpPr/>
          <p:nvPr/>
        </p:nvGrpSpPr>
        <p:grpSpPr>
          <a:xfrm>
            <a:off x="9329220" y="2158200"/>
            <a:ext cx="262080" cy="428400"/>
            <a:chOff x="8971080" y="2142960"/>
            <a:chExt cx="26208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8484A4CC-1F62-F75D-C94A-C39366A6CACA}"/>
                    </a:ext>
                  </a:extLst>
                </p14:cNvPr>
                <p14:cNvContentPartPr/>
                <p14:nvPr/>
              </p14:nvContentPartPr>
              <p14:xfrm>
                <a:off x="9087360" y="2142960"/>
                <a:ext cx="21600" cy="3988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8484A4CC-1F62-F75D-C94A-C39366A6CA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23292" y="2079903"/>
                  <a:ext cx="149369" cy="524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0DDE040A-F201-1278-FA03-DED7DFC743FC}"/>
                    </a:ext>
                  </a:extLst>
                </p14:cNvPr>
                <p14:cNvContentPartPr/>
                <p14:nvPr/>
              </p14:nvContentPartPr>
              <p14:xfrm>
                <a:off x="8971080" y="2479200"/>
                <a:ext cx="262080" cy="921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0DDE040A-F201-1278-FA03-DED7DFC743F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08080" y="2416200"/>
                  <a:ext cx="38772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FFDE49A7-B435-BD52-E7BB-9B8CB30AB94E}"/>
              </a:ext>
            </a:extLst>
          </p:cNvPr>
          <p:cNvGrpSpPr/>
          <p:nvPr/>
        </p:nvGrpSpPr>
        <p:grpSpPr>
          <a:xfrm>
            <a:off x="7628220" y="1566720"/>
            <a:ext cx="956520" cy="1700640"/>
            <a:chOff x="7270080" y="1551480"/>
            <a:chExt cx="956520" cy="17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14:cNvPr>
                <p14:cNvContentPartPr/>
                <p14:nvPr/>
              </p14:nvContentPartPr>
              <p14:xfrm>
                <a:off x="7363320" y="1633560"/>
                <a:ext cx="830880" cy="824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00320" y="1570834"/>
                  <a:ext cx="956520" cy="20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14:cNvPr>
                <p14:cNvContentPartPr/>
                <p14:nvPr/>
              </p14:nvContentPartPr>
              <p14:xfrm>
                <a:off x="7270080" y="1677480"/>
                <a:ext cx="752040" cy="15746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07080" y="1614466"/>
                  <a:ext cx="877680" cy="170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14:cNvPr>
                <p14:cNvContentPartPr/>
                <p14:nvPr/>
              </p14:nvContentPartPr>
              <p14:xfrm>
                <a:off x="8071440" y="1551480"/>
                <a:ext cx="155160" cy="3214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08440" y="1488550"/>
                  <a:ext cx="280800" cy="4469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71C6A6B3-8CE9-CBFA-F756-DF525EEB9FE1}"/>
              </a:ext>
            </a:extLst>
          </p:cNvPr>
          <p:cNvGrpSpPr/>
          <p:nvPr/>
        </p:nvGrpSpPr>
        <p:grpSpPr>
          <a:xfrm>
            <a:off x="3545100" y="1282057"/>
            <a:ext cx="2927102" cy="1384900"/>
            <a:chOff x="3186960" y="1266817"/>
            <a:chExt cx="2927102" cy="13849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14:cNvPr>
                <p14:cNvContentPartPr/>
                <p14:nvPr/>
              </p14:nvContentPartPr>
              <p14:xfrm>
                <a:off x="3284466" y="1492345"/>
                <a:ext cx="130613" cy="1130827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21498" y="1429341"/>
                  <a:ext cx="256189" cy="1256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14:cNvPr>
                <p14:cNvContentPartPr/>
                <p14:nvPr/>
              </p14:nvContentPartPr>
              <p14:xfrm>
                <a:off x="3401239" y="1464377"/>
                <a:ext cx="1078928" cy="73812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38260" y="1401367"/>
                  <a:ext cx="1204527" cy="199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14:cNvPr>
                <p14:cNvContentPartPr/>
                <p14:nvPr/>
              </p14:nvContentPartPr>
              <p14:xfrm>
                <a:off x="3295711" y="2594051"/>
                <a:ext cx="1331505" cy="57666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2717" y="2530979"/>
                  <a:ext cx="1457132" cy="183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14:cNvPr>
                <p14:cNvContentPartPr/>
                <p14:nvPr/>
              </p14:nvContentPartPr>
              <p14:xfrm>
                <a:off x="4612511" y="1503590"/>
                <a:ext cx="45556" cy="1139189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49737" y="1440602"/>
                  <a:ext cx="170745" cy="1264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14:cNvPr>
                <p14:cNvContentPartPr/>
                <p14:nvPr/>
              </p14:nvContentPartPr>
              <p14:xfrm>
                <a:off x="3468132" y="2152619"/>
                <a:ext cx="229222" cy="223744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05159" y="2089669"/>
                  <a:ext cx="354808" cy="34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14:cNvPr>
                <p14:cNvContentPartPr/>
                <p14:nvPr/>
              </p14:nvContentPartPr>
              <p14:xfrm>
                <a:off x="3716672" y="2243731"/>
                <a:ext cx="198371" cy="134361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53669" y="2180862"/>
                  <a:ext cx="324018" cy="259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14:cNvPr>
                <p14:cNvContentPartPr/>
                <p14:nvPr/>
              </p14:nvContentPartPr>
              <p14:xfrm>
                <a:off x="3897743" y="2150312"/>
                <a:ext cx="136091" cy="14503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34738" y="2087334"/>
                  <a:ext cx="261741" cy="270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14:cNvPr>
                <p14:cNvContentPartPr/>
                <p14:nvPr/>
              </p14:nvContentPartPr>
              <p14:xfrm>
                <a:off x="4073047" y="2206537"/>
                <a:ext cx="45556" cy="96302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10273" y="2143653"/>
                  <a:ext cx="170745" cy="221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14:cNvPr>
                <p14:cNvContentPartPr/>
                <p14:nvPr/>
              </p14:nvContentPartPr>
              <p14:xfrm>
                <a:off x="4101303" y="2104756"/>
                <a:ext cx="68046" cy="201831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38629" y="2041796"/>
                  <a:ext cx="193036" cy="327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14:cNvPr>
                <p14:cNvContentPartPr/>
                <p14:nvPr/>
              </p14:nvContentPartPr>
              <p14:xfrm>
                <a:off x="4205678" y="2135319"/>
                <a:ext cx="155986" cy="191162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2635" y="2072318"/>
                  <a:ext cx="281711" cy="31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14:cNvPr>
                <p14:cNvContentPartPr/>
                <p14:nvPr/>
              </p14:nvContentPartPr>
              <p14:xfrm>
                <a:off x="4245468" y="2184335"/>
                <a:ext cx="144453" cy="144453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82427" y="2121294"/>
                  <a:ext cx="270174" cy="270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14:cNvPr>
                <p14:cNvContentPartPr/>
                <p14:nvPr/>
              </p14:nvContentPartPr>
              <p14:xfrm>
                <a:off x="3514664" y="1677472"/>
                <a:ext cx="223920" cy="295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51664" y="1614549"/>
                  <a:ext cx="349560" cy="421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14:cNvPr>
                <p14:cNvContentPartPr/>
                <p14:nvPr/>
              </p14:nvContentPartPr>
              <p14:xfrm>
                <a:off x="3653264" y="1889512"/>
                <a:ext cx="109800" cy="105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90264" y="1826512"/>
                  <a:ext cx="235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14:cNvPr>
                <p14:cNvContentPartPr/>
                <p14:nvPr/>
              </p14:nvContentPartPr>
              <p14:xfrm>
                <a:off x="3783584" y="1849552"/>
                <a:ext cx="216000" cy="83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20479" y="1786552"/>
                  <a:ext cx="34185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14:cNvPr>
                <p14:cNvContentPartPr/>
                <p14:nvPr/>
              </p14:nvContentPartPr>
              <p14:xfrm>
                <a:off x="4002824" y="1795192"/>
                <a:ext cx="152280" cy="123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39824" y="1732192"/>
                  <a:ext cx="277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14:cNvPr>
                <p14:cNvContentPartPr/>
                <p14:nvPr/>
              </p14:nvContentPartPr>
              <p14:xfrm>
                <a:off x="4186064" y="1813912"/>
                <a:ext cx="70920" cy="101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23064" y="1750912"/>
                  <a:ext cx="196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14:cNvPr>
                <p14:cNvContentPartPr/>
                <p14:nvPr/>
              </p14:nvContentPartPr>
              <p14:xfrm>
                <a:off x="4284704" y="1798792"/>
                <a:ext cx="167040" cy="271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21704" y="1735792"/>
                  <a:ext cx="292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14:cNvPr>
                <p14:cNvContentPartPr/>
                <p14:nvPr/>
              </p14:nvContentPartPr>
              <p14:xfrm>
                <a:off x="5070367" y="1266817"/>
                <a:ext cx="230140" cy="567141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7340" y="1203841"/>
                  <a:ext cx="355835" cy="69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14:cNvPr>
                <p14:cNvContentPartPr/>
                <p14:nvPr/>
              </p14:nvContentPartPr>
              <p14:xfrm>
                <a:off x="5272207" y="1449460"/>
                <a:ext cx="154706" cy="371924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09245" y="1386453"/>
                  <a:ext cx="280270" cy="49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14:cNvPr>
                <p14:cNvContentPartPr/>
                <p14:nvPr/>
              </p14:nvContentPartPr>
              <p14:xfrm>
                <a:off x="5606760" y="1777748"/>
                <a:ext cx="65305" cy="103371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43620" y="1714936"/>
                  <a:ext cx="191225" cy="228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14:cNvPr>
                <p14:cNvContentPartPr/>
                <p14:nvPr/>
              </p14:nvContentPartPr>
              <p14:xfrm>
                <a:off x="5722320" y="1435188"/>
                <a:ext cx="141785" cy="341891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59344" y="1372208"/>
                  <a:ext cx="267376" cy="467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14:cNvPr>
                <p14:cNvContentPartPr/>
                <p14:nvPr/>
              </p14:nvContentPartPr>
              <p14:xfrm>
                <a:off x="5952720" y="1644468"/>
                <a:ext cx="161342" cy="170771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89696" y="1581420"/>
                  <a:ext cx="287030" cy="296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14:cNvPr>
                <p14:cNvContentPartPr/>
                <p14:nvPr/>
              </p14:nvContentPartPr>
              <p14:xfrm>
                <a:off x="4905600" y="1542840"/>
                <a:ext cx="106200" cy="2160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2600" y="1479735"/>
                  <a:ext cx="231840" cy="341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14:cNvPr>
                <p14:cNvContentPartPr/>
                <p14:nvPr/>
              </p14:nvContentPartPr>
              <p14:xfrm>
                <a:off x="3186960" y="1541760"/>
                <a:ext cx="174240" cy="2595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23960" y="1478760"/>
                  <a:ext cx="29988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5641BAE-BE11-9916-13F5-F4E72CF2ED5D}"/>
              </a:ext>
            </a:extLst>
          </p:cNvPr>
          <p:cNvGrpSpPr/>
          <p:nvPr/>
        </p:nvGrpSpPr>
        <p:grpSpPr>
          <a:xfrm>
            <a:off x="3456900" y="3009480"/>
            <a:ext cx="4069320" cy="1297440"/>
            <a:chOff x="3098760" y="2994240"/>
            <a:chExt cx="4069320" cy="12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14:cNvPr>
                <p14:cNvContentPartPr/>
                <p14:nvPr/>
              </p14:nvContentPartPr>
              <p14:xfrm>
                <a:off x="3546742" y="3833149"/>
                <a:ext cx="272471" cy="224608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83753" y="3770158"/>
                  <a:ext cx="398088" cy="350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14:cNvPr>
                <p14:cNvContentPartPr/>
                <p14:nvPr/>
              </p14:nvContentPartPr>
              <p14:xfrm>
                <a:off x="3865923" y="3923397"/>
                <a:ext cx="178476" cy="11389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02953" y="3860524"/>
                  <a:ext cx="304057" cy="239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14:cNvPr>
                <p14:cNvContentPartPr/>
                <p14:nvPr/>
              </p14:nvContentPartPr>
              <p14:xfrm>
                <a:off x="4044975" y="3758761"/>
                <a:ext cx="107835" cy="276219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82071" y="3695820"/>
                  <a:ext cx="233283" cy="401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14:cNvPr>
                <p14:cNvContentPartPr/>
                <p14:nvPr/>
              </p14:nvContentPartPr>
              <p14:xfrm>
                <a:off x="4188563" y="3836898"/>
                <a:ext cx="57378" cy="162906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25806" y="3773826"/>
                  <a:ext cx="182534" cy="288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14:cNvPr>
                <p14:cNvContentPartPr/>
                <p14:nvPr/>
              </p14:nvContentPartPr>
              <p14:xfrm>
                <a:off x="4248536" y="3725314"/>
                <a:ext cx="73812" cy="252865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85526" y="3662278"/>
                  <a:ext cx="199472" cy="37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14:cNvPr>
                <p14:cNvContentPartPr/>
                <p14:nvPr/>
              </p14:nvContentPartPr>
              <p14:xfrm>
                <a:off x="4350027" y="3781827"/>
                <a:ext cx="161464" cy="217689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86955" y="3718755"/>
                  <a:ext cx="287247" cy="343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14:cNvPr>
                <p14:cNvContentPartPr/>
                <p14:nvPr/>
              </p14:nvContentPartPr>
              <p14:xfrm>
                <a:off x="4328114" y="3840069"/>
                <a:ext cx="169538" cy="205579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65122" y="3777063"/>
                  <a:ext cx="295162" cy="331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14:cNvPr>
                <p14:cNvContentPartPr/>
                <p14:nvPr/>
              </p14:nvContentPartPr>
              <p14:xfrm>
                <a:off x="3582704" y="3364792"/>
                <a:ext cx="35640" cy="298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9704" y="3301792"/>
                  <a:ext cx="1612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14:cNvPr>
                <p14:cNvContentPartPr/>
                <p14:nvPr/>
              </p14:nvContentPartPr>
              <p14:xfrm>
                <a:off x="3596744" y="3393232"/>
                <a:ext cx="219240" cy="177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33744" y="3330232"/>
                  <a:ext cx="344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14:cNvPr>
                <p14:cNvContentPartPr/>
                <p14:nvPr/>
              </p14:nvContentPartPr>
              <p14:xfrm>
                <a:off x="3575864" y="3559912"/>
                <a:ext cx="198000" cy="81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12864" y="3496912"/>
                  <a:ext cx="32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14:cNvPr>
                <p14:cNvContentPartPr/>
                <p14:nvPr/>
              </p14:nvContentPartPr>
              <p14:xfrm>
                <a:off x="3840464" y="3438592"/>
                <a:ext cx="261360" cy="156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77551" y="3375737"/>
                  <a:ext cx="386827" cy="281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14:cNvPr>
                <p14:cNvContentPartPr/>
                <p14:nvPr/>
              </p14:nvContentPartPr>
              <p14:xfrm>
                <a:off x="4034504" y="3458752"/>
                <a:ext cx="258120" cy="222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71504" y="3395752"/>
                  <a:ext cx="383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14:cNvPr>
                <p14:cNvContentPartPr/>
                <p14:nvPr/>
              </p14:nvContentPartPr>
              <p14:xfrm>
                <a:off x="4696320" y="3979200"/>
                <a:ext cx="165600" cy="57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33320" y="3916200"/>
                  <a:ext cx="29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14:cNvPr>
                <p14:cNvContentPartPr/>
                <p14:nvPr/>
              </p14:nvContentPartPr>
              <p14:xfrm>
                <a:off x="5048760" y="3792000"/>
                <a:ext cx="115920" cy="418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85760" y="3729000"/>
                  <a:ext cx="2415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14:cNvPr>
                <p14:cNvContentPartPr/>
                <p14:nvPr/>
              </p14:nvContentPartPr>
              <p14:xfrm>
                <a:off x="5187000" y="3757440"/>
                <a:ext cx="183960" cy="3960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24000" y="3694383"/>
                  <a:ext cx="309600" cy="521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14:cNvPr>
                <p14:cNvContentPartPr/>
                <p14:nvPr/>
              </p14:nvContentPartPr>
              <p14:xfrm>
                <a:off x="5448000" y="4108440"/>
                <a:ext cx="360" cy="100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85000" y="4045440"/>
                  <a:ext cx="12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14:cNvPr>
                <p14:cNvContentPartPr/>
                <p14:nvPr/>
              </p14:nvContentPartPr>
              <p14:xfrm>
                <a:off x="5511360" y="4119960"/>
                <a:ext cx="63720" cy="100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48360" y="4056960"/>
                  <a:ext cx="189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14:cNvPr>
                <p14:cNvContentPartPr/>
                <p14:nvPr/>
              </p14:nvContentPartPr>
              <p14:xfrm>
                <a:off x="5628000" y="3784080"/>
                <a:ext cx="208440" cy="3654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65109" y="3721080"/>
                  <a:ext cx="333863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14:cNvPr>
                <p14:cNvContentPartPr/>
                <p14:nvPr/>
              </p14:nvContentPartPr>
              <p14:xfrm>
                <a:off x="5882160" y="4077480"/>
                <a:ext cx="131400" cy="126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19160" y="4014299"/>
                  <a:ext cx="257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14:cNvPr>
                <p14:cNvContentPartPr/>
                <p14:nvPr/>
              </p14:nvContentPartPr>
              <p14:xfrm>
                <a:off x="6121920" y="4123560"/>
                <a:ext cx="10800" cy="15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58920" y="4059060"/>
                  <a:ext cx="13644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14:cNvPr>
                <p14:cNvContentPartPr/>
                <p14:nvPr/>
              </p14:nvContentPartPr>
              <p14:xfrm>
                <a:off x="6280680" y="4122480"/>
                <a:ext cx="7560" cy="5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17680" y="405948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14:cNvPr>
                <p14:cNvContentPartPr/>
                <p14:nvPr/>
              </p14:nvContentPartPr>
              <p14:xfrm>
                <a:off x="6365640" y="4112040"/>
                <a:ext cx="35640" cy="15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02640" y="4047540"/>
                  <a:ext cx="16128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14:cNvPr>
                <p14:cNvContentPartPr/>
                <p14:nvPr/>
              </p14:nvContentPartPr>
              <p14:xfrm>
                <a:off x="6449880" y="3749160"/>
                <a:ext cx="219600" cy="414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86880" y="3686160"/>
                  <a:ext cx="3452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14:cNvPr>
                <p14:cNvContentPartPr/>
                <p14:nvPr/>
              </p14:nvContentPartPr>
              <p14:xfrm>
                <a:off x="6732480" y="4056600"/>
                <a:ext cx="158400" cy="191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69480" y="3993600"/>
                  <a:ext cx="284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14:cNvPr>
                <p14:cNvContentPartPr/>
                <p14:nvPr/>
              </p14:nvContentPartPr>
              <p14:xfrm>
                <a:off x="6836160" y="3761040"/>
                <a:ext cx="236160" cy="530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73160" y="3698040"/>
                  <a:ext cx="361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14:cNvPr>
                <p14:cNvContentPartPr/>
                <p14:nvPr/>
              </p14:nvContentPartPr>
              <p14:xfrm>
                <a:off x="3148440" y="3328080"/>
                <a:ext cx="137520" cy="28548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85440" y="3265159"/>
                  <a:ext cx="263160" cy="410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14:cNvPr>
                <p14:cNvContentPartPr/>
                <p14:nvPr/>
              </p14:nvContentPartPr>
              <p14:xfrm>
                <a:off x="3098760" y="3830280"/>
                <a:ext cx="188280" cy="27540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35760" y="3767198"/>
                  <a:ext cx="313920" cy="401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14:cNvPr>
                <p14:cNvContentPartPr/>
                <p14:nvPr/>
              </p14:nvContentPartPr>
              <p14:xfrm>
                <a:off x="4812720" y="3916320"/>
                <a:ext cx="125280" cy="24840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49720" y="3853320"/>
                  <a:ext cx="250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14:cNvPr>
                <p14:cNvContentPartPr/>
                <p14:nvPr/>
              </p14:nvContentPartPr>
              <p14:xfrm>
                <a:off x="4639800" y="3320760"/>
                <a:ext cx="187560" cy="17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76679" y="3257760"/>
                  <a:ext cx="313442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14:cNvPr>
                <p14:cNvContentPartPr/>
                <p14:nvPr/>
              </p14:nvContentPartPr>
              <p14:xfrm>
                <a:off x="5024280" y="3006840"/>
                <a:ext cx="175680" cy="450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61280" y="2943790"/>
                  <a:ext cx="301320" cy="576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14:cNvPr>
                <p14:cNvContentPartPr/>
                <p14:nvPr/>
              </p14:nvContentPartPr>
              <p14:xfrm>
                <a:off x="5260800" y="3107280"/>
                <a:ext cx="162000" cy="234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97800" y="3044376"/>
                  <a:ext cx="287640" cy="36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14:cNvPr>
                <p14:cNvContentPartPr/>
                <p14:nvPr/>
              </p14:nvContentPartPr>
              <p14:xfrm>
                <a:off x="5567880" y="3320760"/>
                <a:ext cx="360" cy="109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04880" y="3257760"/>
                  <a:ext cx="126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14:cNvPr>
                <p14:cNvContentPartPr/>
                <p14:nvPr/>
              </p14:nvContentPartPr>
              <p14:xfrm>
                <a:off x="5599560" y="3435240"/>
                <a:ext cx="60480" cy="103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36560" y="3372020"/>
                  <a:ext cx="186120" cy="22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14:cNvPr>
                <p14:cNvContentPartPr/>
                <p14:nvPr/>
              </p14:nvContentPartPr>
              <p14:xfrm>
                <a:off x="5758680" y="3079560"/>
                <a:ext cx="205200" cy="277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95680" y="3016642"/>
                  <a:ext cx="330840" cy="403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14:cNvPr>
                <p14:cNvContentPartPr/>
                <p14:nvPr/>
              </p14:nvContentPartPr>
              <p14:xfrm>
                <a:off x="5980800" y="3304560"/>
                <a:ext cx="119880" cy="111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17610" y="3241356"/>
                  <a:ext cx="245898" cy="237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14:cNvPr>
                <p14:cNvContentPartPr/>
                <p14:nvPr/>
              </p14:nvContentPartPr>
              <p14:xfrm>
                <a:off x="6238560" y="3383760"/>
                <a:ext cx="10800" cy="5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77592" y="3316560"/>
                  <a:ext cx="132387" cy="13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14:cNvPr>
                <p14:cNvContentPartPr/>
                <p14:nvPr/>
              </p14:nvContentPartPr>
              <p14:xfrm>
                <a:off x="6340800" y="3368280"/>
                <a:ext cx="70920" cy="2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77800" y="3305280"/>
                  <a:ext cx="19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14:cNvPr>
                <p14:cNvContentPartPr/>
                <p14:nvPr/>
              </p14:nvContentPartPr>
              <p14:xfrm>
                <a:off x="6485520" y="3372960"/>
                <a:ext cx="36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22520" y="3309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14:cNvPr>
                <p14:cNvContentPartPr/>
                <p14:nvPr/>
              </p14:nvContentPartPr>
              <p14:xfrm>
                <a:off x="6601440" y="2994240"/>
                <a:ext cx="188280" cy="377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38440" y="2931240"/>
                  <a:ext cx="3139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14:cNvPr>
                <p14:cNvContentPartPr/>
                <p14:nvPr/>
              </p14:nvContentPartPr>
              <p14:xfrm>
                <a:off x="6908880" y="3306000"/>
                <a:ext cx="84960" cy="133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45880" y="3243000"/>
                  <a:ext cx="210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14:cNvPr>
                <p14:cNvContentPartPr/>
                <p14:nvPr/>
              </p14:nvContentPartPr>
              <p14:xfrm>
                <a:off x="6997800" y="3018360"/>
                <a:ext cx="170280" cy="480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34667" y="2955360"/>
                  <a:ext cx="296186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14:cNvPr>
                <p14:cNvContentPartPr/>
                <p14:nvPr/>
              </p14:nvContentPartPr>
              <p14:xfrm>
                <a:off x="4750080" y="3181200"/>
                <a:ext cx="131400" cy="25560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87080" y="3118200"/>
                  <a:ext cx="25704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1F4B4ED-EB6D-DF54-3232-F9AB41A9A1BC}"/>
              </a:ext>
            </a:extLst>
          </p:cNvPr>
          <p:cNvGrpSpPr/>
          <p:nvPr/>
        </p:nvGrpSpPr>
        <p:grpSpPr>
          <a:xfrm>
            <a:off x="2751720" y="3117180"/>
            <a:ext cx="4802580" cy="2749980"/>
            <a:chOff x="2393580" y="3101940"/>
            <a:chExt cx="4802580" cy="27499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14:cNvPr>
                <p14:cNvContentPartPr/>
                <p14:nvPr/>
              </p14:nvContentPartPr>
              <p14:xfrm>
                <a:off x="3470912" y="5258560"/>
                <a:ext cx="294096" cy="245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07917" y="5195581"/>
                  <a:ext cx="419726" cy="370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14:cNvPr>
                <p14:cNvContentPartPr/>
                <p14:nvPr/>
              </p14:nvContentPartPr>
              <p14:xfrm>
                <a:off x="3821232" y="5361494"/>
                <a:ext cx="200965" cy="100627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58205" y="5298602"/>
                  <a:ext cx="326658" cy="22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14:cNvPr>
                <p14:cNvContentPartPr/>
                <p14:nvPr/>
              </p14:nvContentPartPr>
              <p14:xfrm>
                <a:off x="4010952" y="5148995"/>
                <a:ext cx="138686" cy="266128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48076" y="5086059"/>
                  <a:ext cx="264078" cy="3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14:cNvPr>
                <p14:cNvContentPartPr/>
                <p14:nvPr/>
              </p14:nvContentPartPr>
              <p14:xfrm>
                <a:off x="4183085" y="5274707"/>
                <a:ext cx="90824" cy="132055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20013" y="5211909"/>
                  <a:ext cx="216608" cy="257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14:cNvPr>
                <p14:cNvContentPartPr/>
                <p14:nvPr/>
              </p14:nvContentPartPr>
              <p14:xfrm>
                <a:off x="4276504" y="5182441"/>
                <a:ext cx="73812" cy="2139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13800" y="5119517"/>
                  <a:ext cx="198862" cy="339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14:cNvPr>
                <p14:cNvContentPartPr/>
                <p14:nvPr/>
              </p14:nvContentPartPr>
              <p14:xfrm>
                <a:off x="4375401" y="5210986"/>
                <a:ext cx="183666" cy="214517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12502" y="5148104"/>
                  <a:ext cx="309105" cy="339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14:cNvPr>
                <p14:cNvContentPartPr/>
                <p14:nvPr/>
              </p14:nvContentPartPr>
              <p14:xfrm>
                <a:off x="4398467" y="5262885"/>
                <a:ext cx="203272" cy="252288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35507" y="5199903"/>
                  <a:ext cx="328833" cy="37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14:cNvPr>
                <p14:cNvContentPartPr/>
                <p14:nvPr/>
              </p14:nvContentPartPr>
              <p14:xfrm>
                <a:off x="3476864" y="4848712"/>
                <a:ext cx="303840" cy="229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13864" y="4785712"/>
                  <a:ext cx="4294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14:cNvPr>
                <p14:cNvContentPartPr/>
                <p14:nvPr/>
              </p14:nvContentPartPr>
              <p14:xfrm>
                <a:off x="3840464" y="4904152"/>
                <a:ext cx="180360" cy="107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77464" y="4841152"/>
                  <a:ext cx="306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14:cNvPr>
                <p14:cNvContentPartPr/>
                <p14:nvPr/>
              </p14:nvContentPartPr>
              <p14:xfrm>
                <a:off x="4083824" y="4721632"/>
                <a:ext cx="53280" cy="259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20824" y="4658544"/>
                  <a:ext cx="178920" cy="385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14:cNvPr>
                <p14:cNvContentPartPr/>
                <p14:nvPr/>
              </p14:nvContentPartPr>
              <p14:xfrm>
                <a:off x="4258784" y="4845472"/>
                <a:ext cx="181800" cy="202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95909" y="4782472"/>
                  <a:ext cx="307192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14:cNvPr>
                <p14:cNvContentPartPr/>
                <p14:nvPr/>
              </p14:nvContentPartPr>
              <p14:xfrm>
                <a:off x="4443824" y="4839352"/>
                <a:ext cx="204840" cy="211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80824" y="4776352"/>
                  <a:ext cx="33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14:cNvPr>
                <p14:cNvContentPartPr/>
                <p14:nvPr/>
              </p14:nvContentPartPr>
              <p14:xfrm>
                <a:off x="4770480" y="4913400"/>
                <a:ext cx="159120" cy="11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07480" y="4850400"/>
                  <a:ext cx="28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14:cNvPr>
                <p14:cNvContentPartPr/>
                <p14:nvPr/>
              </p14:nvContentPartPr>
              <p14:xfrm>
                <a:off x="5063520" y="4596960"/>
                <a:ext cx="159120" cy="447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00520" y="4533909"/>
                  <a:ext cx="284760" cy="573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14:cNvPr>
                <p14:cNvContentPartPr/>
                <p14:nvPr/>
              </p14:nvContentPartPr>
              <p14:xfrm>
                <a:off x="5256120" y="4767960"/>
                <a:ext cx="160560" cy="199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93120" y="4704960"/>
                  <a:ext cx="286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14:cNvPr>
                <p14:cNvContentPartPr/>
                <p14:nvPr/>
              </p14:nvContentPartPr>
              <p14:xfrm>
                <a:off x="5514960" y="4919160"/>
                <a:ext cx="7560" cy="127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48810" y="4856160"/>
                  <a:ext cx="139482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14:cNvPr>
                <p14:cNvContentPartPr/>
                <p14:nvPr/>
              </p14:nvContentPartPr>
              <p14:xfrm>
                <a:off x="5656080" y="4988640"/>
                <a:ext cx="74520" cy="129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93080" y="4925815"/>
                  <a:ext cx="200160" cy="254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14:cNvPr>
                <p14:cNvContentPartPr/>
                <p14:nvPr/>
              </p14:nvContentPartPr>
              <p14:xfrm>
                <a:off x="5787120" y="4739520"/>
                <a:ext cx="162360" cy="287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23980" y="4676599"/>
                  <a:ext cx="288279" cy="413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14:cNvPr>
                <p14:cNvContentPartPr/>
                <p14:nvPr/>
              </p14:nvContentPartPr>
              <p14:xfrm>
                <a:off x="6016080" y="4876680"/>
                <a:ext cx="88560" cy="160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53080" y="4813821"/>
                  <a:ext cx="214200" cy="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14:cNvPr>
                <p14:cNvContentPartPr/>
                <p14:nvPr/>
              </p14:nvContentPartPr>
              <p14:xfrm>
                <a:off x="6259800" y="5000160"/>
                <a:ext cx="7560" cy="28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96800" y="4937160"/>
                  <a:ext cx="13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14:cNvPr>
                <p14:cNvContentPartPr/>
                <p14:nvPr/>
              </p14:nvContentPartPr>
              <p14:xfrm>
                <a:off x="6407760" y="4953000"/>
                <a:ext cx="53280" cy="38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44760" y="4890000"/>
                  <a:ext cx="178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14:cNvPr>
                <p14:cNvContentPartPr/>
                <p14:nvPr/>
              </p14:nvContentPartPr>
              <p14:xfrm>
                <a:off x="6492720" y="4707120"/>
                <a:ext cx="236880" cy="276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29720" y="4644120"/>
                  <a:ext cx="362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14:cNvPr>
                <p14:cNvContentPartPr/>
                <p14:nvPr/>
              </p14:nvContentPartPr>
              <p14:xfrm>
                <a:off x="6757320" y="4845360"/>
                <a:ext cx="180360" cy="172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94320" y="4782360"/>
                  <a:ext cx="306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14:cNvPr>
                <p14:cNvContentPartPr/>
                <p14:nvPr/>
              </p14:nvContentPartPr>
              <p14:xfrm>
                <a:off x="6812400" y="4666440"/>
                <a:ext cx="259560" cy="412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49400" y="4603495"/>
                  <a:ext cx="385200" cy="538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14:cNvPr>
                <p14:cNvContentPartPr/>
                <p14:nvPr/>
              </p14:nvContentPartPr>
              <p14:xfrm>
                <a:off x="4820520" y="5501280"/>
                <a:ext cx="150840" cy="36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57520" y="5438280"/>
                  <a:ext cx="276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14:cNvPr>
                <p14:cNvContentPartPr/>
                <p14:nvPr/>
              </p14:nvContentPartPr>
              <p14:xfrm>
                <a:off x="5112840" y="5270520"/>
                <a:ext cx="162720" cy="476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049840" y="5207520"/>
                  <a:ext cx="2883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14:cNvPr>
                <p14:cNvContentPartPr/>
                <p14:nvPr/>
              </p14:nvContentPartPr>
              <p14:xfrm>
                <a:off x="5363040" y="5467440"/>
                <a:ext cx="197640" cy="205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00040" y="5404550"/>
                  <a:ext cx="323280" cy="330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14:cNvPr>
                <p14:cNvContentPartPr/>
                <p14:nvPr/>
              </p14:nvContentPartPr>
              <p14:xfrm>
                <a:off x="5628000" y="5688480"/>
                <a:ext cx="42840" cy="99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65000" y="5625252"/>
                  <a:ext cx="168480" cy="225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14:cNvPr>
                <p14:cNvContentPartPr/>
                <p14:nvPr/>
              </p14:nvContentPartPr>
              <p14:xfrm>
                <a:off x="5783160" y="5653920"/>
                <a:ext cx="42840" cy="145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19626" y="5591075"/>
                  <a:ext cx="169545" cy="271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14:cNvPr>
                <p14:cNvContentPartPr/>
                <p14:nvPr/>
              </p14:nvContentPartPr>
              <p14:xfrm>
                <a:off x="5857320" y="5474640"/>
                <a:ext cx="155520" cy="194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94320" y="5411640"/>
                  <a:ext cx="281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14:cNvPr>
                <p14:cNvContentPartPr/>
                <p14:nvPr/>
              </p14:nvContentPartPr>
              <p14:xfrm>
                <a:off x="6051360" y="5589120"/>
                <a:ext cx="155520" cy="120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88360" y="5525931"/>
                  <a:ext cx="281160" cy="246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14:cNvPr>
                <p14:cNvContentPartPr/>
                <p14:nvPr/>
              </p14:nvContentPartPr>
              <p14:xfrm>
                <a:off x="6397320" y="5688480"/>
                <a:ext cx="42840" cy="2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34320" y="5625480"/>
                  <a:ext cx="168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14:cNvPr>
                <p14:cNvContentPartPr/>
                <p14:nvPr/>
              </p14:nvContentPartPr>
              <p14:xfrm>
                <a:off x="6337200" y="5688480"/>
                <a:ext cx="28440" cy="3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74200" y="5619180"/>
                  <a:ext cx="154080" cy="142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14:cNvPr>
                <p14:cNvContentPartPr/>
                <p14:nvPr/>
              </p14:nvContentPartPr>
              <p14:xfrm>
                <a:off x="6528000" y="5703960"/>
                <a:ext cx="7560" cy="4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65000" y="5640960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14:cNvPr>
                <p14:cNvContentPartPr/>
                <p14:nvPr/>
              </p14:nvContentPartPr>
              <p14:xfrm>
                <a:off x="6612240" y="5496960"/>
                <a:ext cx="215640" cy="2419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49240" y="5433960"/>
                  <a:ext cx="341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14:cNvPr>
                <p14:cNvContentPartPr/>
                <p14:nvPr/>
              </p14:nvContentPartPr>
              <p14:xfrm>
                <a:off x="6873600" y="5662920"/>
                <a:ext cx="152280" cy="163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10451" y="5599920"/>
                  <a:ext cx="278218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14:cNvPr>
                <p14:cNvContentPartPr/>
                <p14:nvPr/>
              </p14:nvContentPartPr>
              <p14:xfrm>
                <a:off x="6997080" y="5342160"/>
                <a:ext cx="199080" cy="509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34080" y="5279160"/>
                  <a:ext cx="324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14:cNvPr>
                <p14:cNvContentPartPr/>
                <p14:nvPr/>
              </p14:nvContentPartPr>
              <p14:xfrm>
                <a:off x="2393580" y="3101940"/>
                <a:ext cx="770040" cy="185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30580" y="3038940"/>
                  <a:ext cx="895680" cy="19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14:cNvPr>
                <p14:cNvContentPartPr/>
                <p14:nvPr/>
              </p14:nvContentPartPr>
              <p14:xfrm>
                <a:off x="2503740" y="5058180"/>
                <a:ext cx="727920" cy="41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40709" y="4995180"/>
                  <a:ext cx="853622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14:cNvPr>
                <p14:cNvContentPartPr/>
                <p14:nvPr/>
              </p14:nvContentPartPr>
              <p14:xfrm>
                <a:off x="3085080" y="4772040"/>
                <a:ext cx="95040" cy="31284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022080" y="4709040"/>
                  <a:ext cx="220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14:cNvPr>
                <p14:cNvContentPartPr/>
                <p14:nvPr/>
              </p14:nvContentPartPr>
              <p14:xfrm>
                <a:off x="3097320" y="5313120"/>
                <a:ext cx="142560" cy="27504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34320" y="5250120"/>
                  <a:ext cx="268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14:cNvPr>
                <p14:cNvContentPartPr/>
                <p14:nvPr/>
              </p14:nvContentPartPr>
              <p14:xfrm>
                <a:off x="4871400" y="4817760"/>
                <a:ext cx="73440" cy="2336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08090" y="4754760"/>
                  <a:ext cx="199699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14:cNvPr>
                <p14:cNvContentPartPr/>
                <p14:nvPr/>
              </p14:nvContentPartPr>
              <p14:xfrm>
                <a:off x="4916760" y="5389080"/>
                <a:ext cx="140760" cy="2836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53921" y="5326080"/>
                  <a:ext cx="266079" cy="40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72C5AA7F-CA1A-C006-BF78-9D8EF6CC3B3B}"/>
              </a:ext>
            </a:extLst>
          </p:cNvPr>
          <p:cNvGrpSpPr/>
          <p:nvPr/>
        </p:nvGrpSpPr>
        <p:grpSpPr>
          <a:xfrm>
            <a:off x="7610580" y="3287880"/>
            <a:ext cx="3201999" cy="2425680"/>
            <a:chOff x="7252440" y="3272640"/>
            <a:chExt cx="3201999" cy="24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69118B01-EEF2-6258-A4A1-85A1577F2A89}"/>
                    </a:ext>
                  </a:extLst>
                </p14:cNvPr>
                <p14:cNvContentPartPr/>
                <p14:nvPr/>
              </p14:nvContentPartPr>
              <p14:xfrm>
                <a:off x="8991960" y="3620040"/>
                <a:ext cx="18360" cy="11376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69118B01-EEF2-6258-A4A1-85A1577F2A8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28960" y="3556840"/>
                  <a:ext cx="144000" cy="2397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0C25DD39-0EAD-DB4E-0405-953466E3FEEF}"/>
                    </a:ext>
                  </a:extLst>
                </p14:cNvPr>
                <p14:cNvContentPartPr/>
                <p14:nvPr/>
              </p14:nvContentPartPr>
              <p14:xfrm>
                <a:off x="9320280" y="3415920"/>
                <a:ext cx="303840" cy="2509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0C25DD39-0EAD-DB4E-0405-953466E3FEE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57280" y="3352829"/>
                  <a:ext cx="429480" cy="376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28AC1AC-FF1D-00E0-C85A-7780A62539B7}"/>
                    </a:ext>
                  </a:extLst>
                </p14:cNvPr>
                <p14:cNvContentPartPr/>
                <p14:nvPr/>
              </p14:nvContentPartPr>
              <p14:xfrm>
                <a:off x="9715560" y="3612480"/>
                <a:ext cx="145080" cy="13068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28AC1AC-FF1D-00E0-C85A-7780A62539B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52560" y="3549480"/>
                  <a:ext cx="270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E1B04091-30FD-AD3C-B65E-CAFEABA374CE}"/>
                    </a:ext>
                  </a:extLst>
                </p14:cNvPr>
                <p14:cNvContentPartPr/>
                <p14:nvPr/>
              </p14:nvContentPartPr>
              <p14:xfrm>
                <a:off x="9803760" y="3319800"/>
                <a:ext cx="272520" cy="47952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E1B04091-30FD-AD3C-B65E-CAFEABA374C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40760" y="3256753"/>
                  <a:ext cx="398160" cy="605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9D0F7E23-1541-BA00-F9E9-F0D3103B6F09}"/>
                    </a:ext>
                  </a:extLst>
                </p14:cNvPr>
                <p14:cNvContentPartPr/>
                <p14:nvPr/>
              </p14:nvContentPartPr>
              <p14:xfrm>
                <a:off x="8332959" y="4790862"/>
                <a:ext cx="303840" cy="77364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9D0F7E23-1541-BA00-F9E9-F0D3103B6F0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69959" y="4727862"/>
                  <a:ext cx="42948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B947D88F-761A-D8C8-B1EE-1CE6AFB02D05}"/>
                    </a:ext>
                  </a:extLst>
                </p14:cNvPr>
                <p14:cNvContentPartPr/>
                <p14:nvPr/>
              </p14:nvContentPartPr>
              <p14:xfrm>
                <a:off x="10235199" y="4867902"/>
                <a:ext cx="219240" cy="7185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B947D88F-761A-D8C8-B1EE-1CE6AFB02D0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72095" y="4804902"/>
                  <a:ext cx="345087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FDE5A81-E7D0-FB91-A120-2DC98A4FF282}"/>
                    </a:ext>
                  </a:extLst>
                </p14:cNvPr>
                <p14:cNvContentPartPr/>
                <p14:nvPr/>
              </p14:nvContentPartPr>
              <p14:xfrm>
                <a:off x="8339280" y="3272640"/>
                <a:ext cx="233280" cy="4968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FDE5A81-E7D0-FB91-A120-2DC98A4FF28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276280" y="3209686"/>
                  <a:ext cx="358920" cy="6223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2801720-F731-7C81-0F0E-101F5DD6A338}"/>
                    </a:ext>
                  </a:extLst>
                </p14:cNvPr>
                <p14:cNvContentPartPr/>
                <p14:nvPr/>
              </p14:nvContentPartPr>
              <p14:xfrm>
                <a:off x="8561400" y="3447960"/>
                <a:ext cx="315360" cy="2358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2801720-F731-7C81-0F0E-101F5DD6A33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98400" y="3384960"/>
                  <a:ext cx="4410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8411BFD3-C685-C202-5497-E75D80947291}"/>
                    </a:ext>
                  </a:extLst>
                </p14:cNvPr>
                <p14:cNvContentPartPr/>
                <p14:nvPr/>
              </p14:nvContentPartPr>
              <p14:xfrm>
                <a:off x="7252440" y="4117560"/>
                <a:ext cx="1517760" cy="76428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8411BFD3-C685-C202-5497-E75D8094729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89440" y="4054560"/>
                  <a:ext cx="16434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BB71A244-815E-A159-4E21-5E5C633088AC}"/>
                    </a:ext>
                  </a:extLst>
                </p14:cNvPr>
                <p14:cNvContentPartPr/>
                <p14:nvPr/>
              </p14:nvContentPartPr>
              <p14:xfrm>
                <a:off x="8731680" y="3819480"/>
                <a:ext cx="59760" cy="79776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BB71A244-815E-A159-4E21-5E5C633088A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668680" y="3756480"/>
                  <a:ext cx="18540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8DCC53F-EFD1-1BC8-66FE-38823CB05D25}"/>
                    </a:ext>
                  </a:extLst>
                </p14:cNvPr>
                <p14:cNvContentPartPr/>
                <p14:nvPr/>
              </p14:nvContentPartPr>
              <p14:xfrm>
                <a:off x="8677320" y="4473240"/>
                <a:ext cx="286920" cy="160920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8DCC53F-EFD1-1BC8-66FE-38823CB05D2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14320" y="4410240"/>
                  <a:ext cx="412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43D636BC-8B36-7012-50C9-5FB2A8E3C82E}"/>
                    </a:ext>
                  </a:extLst>
                </p14:cNvPr>
                <p14:cNvContentPartPr/>
                <p14:nvPr/>
              </p14:nvContentPartPr>
              <p14:xfrm>
                <a:off x="7326240" y="3973560"/>
                <a:ext cx="2322360" cy="17247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43D636BC-8B36-7012-50C9-5FB2A8E3C82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63240" y="3910560"/>
                  <a:ext cx="2448000" cy="18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B4223FA0-3534-6ABC-307E-D8A1CDF5F499}"/>
                    </a:ext>
                  </a:extLst>
                </p14:cNvPr>
                <p14:cNvContentPartPr/>
                <p14:nvPr/>
              </p14:nvContentPartPr>
              <p14:xfrm>
                <a:off x="9626280" y="3809400"/>
                <a:ext cx="33480" cy="73584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4223FA0-3534-6ABC-307E-D8A1CDF5F49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63280" y="3746400"/>
                  <a:ext cx="15912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0C5C2C23-06B8-8DE0-399F-A8EADCE6E794}"/>
                    </a:ext>
                  </a:extLst>
                </p14:cNvPr>
                <p14:cNvContentPartPr/>
                <p14:nvPr/>
              </p14:nvContentPartPr>
              <p14:xfrm>
                <a:off x="9495960" y="4383600"/>
                <a:ext cx="371880" cy="176040"/>
              </p14:xfrm>
            </p:contentPart>
          </mc:Choice>
          <mc:Fallback xmlns=""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0C5C2C23-06B8-8DE0-399F-A8EADCE6E79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32960" y="4320729"/>
                  <a:ext cx="497520" cy="30142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7" name="TextBox 606">
            <a:extLst>
              <a:ext uri="{FF2B5EF4-FFF2-40B4-BE49-F238E27FC236}">
                <a16:creationId xmlns:a16="http://schemas.microsoft.com/office/drawing/2014/main" id="{5F245F4B-1725-BD73-7FCD-25F0A7506843}"/>
              </a:ext>
            </a:extLst>
          </p:cNvPr>
          <p:cNvSpPr txBox="1"/>
          <p:nvPr/>
        </p:nvSpPr>
        <p:spPr>
          <a:xfrm>
            <a:off x="8219713" y="5691344"/>
            <a:ext cx="291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Context Vector</a:t>
            </a:r>
          </a:p>
          <a:p>
            <a:pPr algn="ctr"/>
            <a:r>
              <a:rPr lang="en-US" sz="1600" dirty="0"/>
              <a:t>(Weighted Sum)</a:t>
            </a: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976E958F-E846-CA37-8E9E-A38AA8439361}"/>
              </a:ext>
            </a:extLst>
          </p:cNvPr>
          <p:cNvSpPr/>
          <p:nvPr/>
        </p:nvSpPr>
        <p:spPr>
          <a:xfrm>
            <a:off x="8535779" y="4737477"/>
            <a:ext cx="2414161" cy="958143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022EC7-78AB-497C-4CC8-A9F9809EA7EE}"/>
                  </a:ext>
                </a:extLst>
              </p14:cNvPr>
              <p14:cNvContentPartPr/>
              <p14:nvPr/>
            </p14:nvContentPartPr>
            <p14:xfrm>
              <a:off x="8936027" y="5052863"/>
              <a:ext cx="147600" cy="261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022EC7-78AB-497C-4CC8-A9F9809EA7EE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8873387" y="4989863"/>
                <a:ext cx="2732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5DF076-3561-E63E-2E95-95EBF1E057C3}"/>
                  </a:ext>
                </a:extLst>
              </p14:cNvPr>
              <p14:cNvContentPartPr/>
              <p14:nvPr/>
            </p14:nvContentPartPr>
            <p14:xfrm>
              <a:off x="9137267" y="5254463"/>
              <a:ext cx="30240" cy="149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5DF076-3561-E63E-2E95-95EBF1E057C3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074627" y="5191463"/>
                <a:ext cx="15588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032EDB1-8BB3-9AAA-80BE-33756347E12F}"/>
              </a:ext>
            </a:extLst>
          </p:cNvPr>
          <p:cNvGrpSpPr/>
          <p:nvPr/>
        </p:nvGrpSpPr>
        <p:grpSpPr>
          <a:xfrm>
            <a:off x="9314387" y="5079863"/>
            <a:ext cx="1316520" cy="387720"/>
            <a:chOff x="9314387" y="5079863"/>
            <a:chExt cx="131652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0D89DD-4916-5879-FBE5-E87D61FAB295}"/>
                    </a:ext>
                  </a:extLst>
                </p14:cNvPr>
                <p14:cNvContentPartPr/>
                <p14:nvPr/>
              </p14:nvContentPartPr>
              <p14:xfrm>
                <a:off x="9314387" y="5079863"/>
                <a:ext cx="165960" cy="239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0D89DD-4916-5879-FBE5-E87D61FAB29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51387" y="5016863"/>
                  <a:ext cx="291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138D60-B591-F3E8-D8BB-0F9545628782}"/>
                    </a:ext>
                  </a:extLst>
                </p14:cNvPr>
                <p14:cNvContentPartPr/>
                <p14:nvPr/>
              </p14:nvContentPartPr>
              <p14:xfrm>
                <a:off x="9510947" y="5278943"/>
                <a:ext cx="161640" cy="129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138D60-B591-F3E8-D8BB-0F954562878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47947" y="5215943"/>
                  <a:ext cx="287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B863A9-4E40-8BDD-EFB5-05859C13B513}"/>
                    </a:ext>
                  </a:extLst>
                </p14:cNvPr>
                <p14:cNvContentPartPr/>
                <p14:nvPr/>
              </p14:nvContentPartPr>
              <p14:xfrm>
                <a:off x="9834227" y="5353103"/>
                <a:ext cx="15480" cy="18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B863A9-4E40-8BDD-EFB5-05859C13B51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71227" y="5290463"/>
                  <a:ext cx="141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A8882E-5FA4-D104-AC68-DFDDA94BA16C}"/>
                    </a:ext>
                  </a:extLst>
                </p14:cNvPr>
                <p14:cNvContentPartPr/>
                <p14:nvPr/>
              </p14:nvContentPartPr>
              <p14:xfrm>
                <a:off x="9930347" y="5341943"/>
                <a:ext cx="15480" cy="24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A8882E-5FA4-D104-AC68-DFDDA94BA16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867347" y="5278943"/>
                  <a:ext cx="141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29EB11-8822-AE8E-8B84-6AA89793DF6E}"/>
                    </a:ext>
                  </a:extLst>
                </p14:cNvPr>
                <p14:cNvContentPartPr/>
                <p14:nvPr/>
              </p14:nvContentPartPr>
              <p14:xfrm>
                <a:off x="10053467" y="5328983"/>
                <a:ext cx="12240" cy="86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29EB11-8822-AE8E-8B84-6AA89793DF6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990467" y="5266343"/>
                  <a:ext cx="1378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BB4BE86-2CB1-60F8-D63A-217C1B0C7E59}"/>
                    </a:ext>
                  </a:extLst>
                </p14:cNvPr>
                <p14:cNvContentPartPr/>
                <p14:nvPr/>
              </p14:nvContentPartPr>
              <p14:xfrm>
                <a:off x="10275587" y="5092103"/>
                <a:ext cx="141840" cy="310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BB4BE86-2CB1-60F8-D63A-217C1B0C7E5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212587" y="5029463"/>
                  <a:ext cx="267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E6322FC-0F53-7E02-4225-CB5BB90FC3FC}"/>
                    </a:ext>
                  </a:extLst>
                </p14:cNvPr>
                <p14:cNvContentPartPr/>
                <p14:nvPr/>
              </p14:nvContentPartPr>
              <p14:xfrm>
                <a:off x="10479347" y="5315303"/>
                <a:ext cx="151560" cy="152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E6322FC-0F53-7E02-4225-CB5BB90FC3F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416347" y="5252663"/>
                  <a:ext cx="277200" cy="27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77358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icture 592">
            <a:extLst>
              <a:ext uri="{FF2B5EF4-FFF2-40B4-BE49-F238E27FC236}">
                <a16:creationId xmlns:a16="http://schemas.microsoft.com/office/drawing/2014/main" id="{933D0022-3332-CB0F-0286-5A26343C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364" y="389106"/>
            <a:ext cx="8050450" cy="46036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53A16A-EDE2-2088-24CD-6BC8DD375A38}"/>
                  </a:ext>
                </a:extLst>
              </p:cNvPr>
              <p:cNvSpPr txBox="1"/>
              <p:nvPr/>
            </p:nvSpPr>
            <p:spPr>
              <a:xfrm>
                <a:off x="2955405" y="5236132"/>
                <a:ext cx="6294159" cy="977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800" b="0" i="1" baseline="-2500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53A16A-EDE2-2088-24CD-6BC8DD37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405" y="5236132"/>
                <a:ext cx="6294159" cy="977062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4" name="TextBox 593">
            <a:extLst>
              <a:ext uri="{FF2B5EF4-FFF2-40B4-BE49-F238E27FC236}">
                <a16:creationId xmlns:a16="http://schemas.microsoft.com/office/drawing/2014/main" id="{4CE34009-95EC-5F44-59E8-20A6882161DC}"/>
              </a:ext>
            </a:extLst>
          </p:cNvPr>
          <p:cNvSpPr txBox="1"/>
          <p:nvPr/>
        </p:nvSpPr>
        <p:spPr>
          <a:xfrm>
            <a:off x="3245361" y="6079351"/>
            <a:ext cx="3959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Attention is All You Need, Vaswani et al., 2016</a:t>
            </a:r>
          </a:p>
        </p:txBody>
      </p:sp>
    </p:spTree>
    <p:extLst>
      <p:ext uri="{BB962C8B-B14F-4D97-AF65-F5344CB8AC3E}">
        <p14:creationId xmlns:p14="http://schemas.microsoft.com/office/powerpoint/2010/main" val="1428975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FEA2D0-6FD1-4D8C-BCC3-D34C35B0B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33AA6B-0B85-49CD-AC4A-879EDDD3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6F771-1AE1-2607-4C94-739F1702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38760"/>
            <a:ext cx="10452100" cy="7264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spc="-40">
                <a:solidFill>
                  <a:srgbClr val="FFFFFF"/>
                </a:solidFill>
              </a:rPr>
              <a:t>Attention in Transformers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31D07-13DF-EA1F-146F-9D30EFA35D9D}"/>
              </a:ext>
            </a:extLst>
          </p:cNvPr>
          <p:cNvSpPr txBox="1"/>
          <p:nvPr/>
        </p:nvSpPr>
        <p:spPr>
          <a:xfrm>
            <a:off x="647700" y="1635853"/>
            <a:ext cx="7145020" cy="44652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20" dirty="0"/>
              <a:t>Self-attention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K, V, Q from one source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20" dirty="0"/>
              <a:t>Cross-attention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Q from different source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20" dirty="0"/>
              <a:t>Multi-head attention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Repeats process with different weights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Produces multiple context vectors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20" dirty="0"/>
              <a:t>Masked attention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Limits attention to certain tokens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Useful for training in parallel</a:t>
            </a:r>
          </a:p>
          <a:p>
            <a:pPr marL="120015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No looking ahead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9338AF-425C-DE1B-DA5C-E5E11C30A911}"/>
              </a:ext>
            </a:extLst>
          </p:cNvPr>
          <p:cNvSpPr/>
          <p:nvPr/>
        </p:nvSpPr>
        <p:spPr>
          <a:xfrm>
            <a:off x="6210300" y="1150466"/>
            <a:ext cx="5981700" cy="5136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71418-D677-4CC0-05AF-766DEAF4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2290" name="Picture 2" descr="undefined">
            <a:extLst>
              <a:ext uri="{FF2B5EF4-FFF2-40B4-BE49-F238E27FC236}">
                <a16:creationId xmlns:a16="http://schemas.microsoft.com/office/drawing/2014/main" id="{A6999015-9696-AF13-016C-2521D290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060" y="1354221"/>
            <a:ext cx="2958641" cy="43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4273E7-39BD-3035-017B-008F2EB33B92}"/>
              </a:ext>
            </a:extLst>
          </p:cNvPr>
          <p:cNvSpPr txBox="1"/>
          <p:nvPr/>
        </p:nvSpPr>
        <p:spPr>
          <a:xfrm>
            <a:off x="5634990" y="57773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</a:t>
            </a:r>
            <a:r>
              <a:rPr lang="en-US" sz="1400" i="1" dirty="0" err="1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DancingPhilosopher</a:t>
            </a:r>
            <a:r>
              <a:rPr lang="en-US" sz="1400" i="1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Own work, CC BY-SA 4.0</a:t>
            </a:r>
            <a:endParaRPr lang="en-US" sz="14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95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FAF9D845-1D7D-4A88-86ED-B45A77144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934F2A62-CB96-44B7-9829-3BEA927D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788595"/>
            <a:ext cx="4014395" cy="3525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spc="-40" dirty="0">
                <a:solidFill>
                  <a:srgbClr val="FFFFFF"/>
                </a:solidFill>
              </a:rPr>
              <a:t>Transformers:</a:t>
            </a:r>
            <a:br>
              <a:rPr lang="en-US" sz="4400" spc="-40" dirty="0">
                <a:solidFill>
                  <a:srgbClr val="FFFFFF"/>
                </a:solidFill>
              </a:rPr>
            </a:br>
            <a:r>
              <a:rPr lang="en-US" sz="4400" spc="-40" dirty="0">
                <a:solidFill>
                  <a:srgbClr val="FFFFFF"/>
                </a:solidFill>
              </a:rPr>
              <a:t>more than meets the eye</a:t>
            </a:r>
          </a:p>
        </p:txBody>
      </p:sp>
      <p:pic>
        <p:nvPicPr>
          <p:cNvPr id="10242" name="Picture 2" descr="The Transformer Model - MachineLearningMastery.com">
            <a:extLst>
              <a:ext uri="{FF2B5EF4-FFF2-40B4-BE49-F238E27FC236}">
                <a16:creationId xmlns:a16="http://schemas.microsoft.com/office/drawing/2014/main" id="{10552F37-62E5-FB2C-D802-C526DFAF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3493" y="213439"/>
            <a:ext cx="4169263" cy="58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58676-B4A7-89B4-F1CA-206034349371}"/>
              </a:ext>
            </a:extLst>
          </p:cNvPr>
          <p:cNvSpPr txBox="1"/>
          <p:nvPr/>
        </p:nvSpPr>
        <p:spPr>
          <a:xfrm>
            <a:off x="7382859" y="6088310"/>
            <a:ext cx="249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Transformer architecture,</a:t>
            </a:r>
          </a:p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Vaswani et al., 2016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5C448A-EE6C-053D-9F71-D152E44572C8}"/>
              </a:ext>
            </a:extLst>
          </p:cNvPr>
          <p:cNvGrpSpPr/>
          <p:nvPr/>
        </p:nvGrpSpPr>
        <p:grpSpPr>
          <a:xfrm>
            <a:off x="905820" y="3429000"/>
            <a:ext cx="2183400" cy="1086120"/>
            <a:chOff x="1660200" y="3344640"/>
            <a:chExt cx="2183400" cy="10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14:cNvPr>
                <p14:cNvContentPartPr/>
                <p14:nvPr/>
              </p14:nvContentPartPr>
              <p14:xfrm>
                <a:off x="1660200" y="3639840"/>
                <a:ext cx="779040" cy="790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7171" y="3576840"/>
                  <a:ext cx="904738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14:cNvPr>
                <p14:cNvContentPartPr/>
                <p14:nvPr/>
              </p14:nvContentPartPr>
              <p14:xfrm>
                <a:off x="2593680" y="3904080"/>
                <a:ext cx="255960" cy="26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0680" y="3841080"/>
                  <a:ext cx="381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14:cNvPr>
                <p14:cNvContentPartPr/>
                <p14:nvPr/>
              </p14:nvContentPartPr>
              <p14:xfrm>
                <a:off x="3102000" y="3739200"/>
                <a:ext cx="395640" cy="254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9000" y="3676111"/>
                  <a:ext cx="521280" cy="380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14:cNvPr>
                <p14:cNvContentPartPr/>
                <p14:nvPr/>
              </p14:nvContentPartPr>
              <p14:xfrm>
                <a:off x="3839640" y="3788880"/>
                <a:ext cx="3960" cy="73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70340" y="3725880"/>
                  <a:ext cx="142164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14:cNvPr>
                <p14:cNvContentPartPr/>
                <p14:nvPr/>
              </p14:nvContentPartPr>
              <p14:xfrm>
                <a:off x="3628680" y="3344640"/>
                <a:ext cx="81720" cy="199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5956" y="3281640"/>
                  <a:ext cx="206809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5395BC-223A-E6E8-5DA4-C30ACFA0B903}"/>
              </a:ext>
            </a:extLst>
          </p:cNvPr>
          <p:cNvGrpSpPr/>
          <p:nvPr/>
        </p:nvGrpSpPr>
        <p:grpSpPr>
          <a:xfrm>
            <a:off x="3411960" y="3022080"/>
            <a:ext cx="1176120" cy="835200"/>
            <a:chOff x="3411960" y="3022080"/>
            <a:chExt cx="11761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8DC9D8-7E5C-C18D-02B7-E4BBC58F3F21}"/>
                    </a:ext>
                  </a:extLst>
                </p14:cNvPr>
                <p14:cNvContentPartPr/>
                <p14:nvPr/>
              </p14:nvContentPartPr>
              <p14:xfrm>
                <a:off x="3411960" y="3022080"/>
                <a:ext cx="859680" cy="835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8DC9D8-7E5C-C18D-02B7-E4BBC58F3F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49320" y="2959080"/>
                  <a:ext cx="98532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72BD85-6700-A81A-4F98-9F5F0A17D9A1}"/>
                    </a:ext>
                  </a:extLst>
                </p14:cNvPr>
                <p14:cNvContentPartPr/>
                <p14:nvPr/>
              </p14:nvContentPartPr>
              <p14:xfrm>
                <a:off x="4580160" y="3590160"/>
                <a:ext cx="7920" cy="122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72BD85-6700-A81A-4F98-9F5F0A17D9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17520" y="3527160"/>
                  <a:ext cx="133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8AD5D04-383C-D7C9-1A49-CD7117336E75}"/>
                    </a:ext>
                  </a:extLst>
                </p14:cNvPr>
                <p14:cNvContentPartPr/>
                <p14:nvPr/>
              </p14:nvContentPartPr>
              <p14:xfrm>
                <a:off x="4344360" y="3108480"/>
                <a:ext cx="152280" cy="355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8AD5D04-383C-D7C9-1A49-CD7117336E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81360" y="3045840"/>
                  <a:ext cx="277920" cy="48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476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ligned barbell plates">
            <a:extLst>
              <a:ext uri="{FF2B5EF4-FFF2-40B4-BE49-F238E27FC236}">
                <a16:creationId xmlns:a16="http://schemas.microsoft.com/office/drawing/2014/main" id="{7AED8955-4E35-E586-B300-E44ED62A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" r="36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241963" y="0"/>
            <a:ext cx="8950035" cy="6858000"/>
          </a:xfrm>
          <a:prstGeom prst="rect">
            <a:avLst/>
          </a:prstGeo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E7B7D-BA83-68C3-0331-5C825B3F2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753035"/>
            <a:ext cx="6539345" cy="3758006"/>
          </a:xfrm>
          <a:solidFill>
            <a:schemeClr val="tx1">
              <a:lumMod val="85000"/>
              <a:lumOff val="15000"/>
              <a:alpha val="41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Pretraining</a:t>
            </a:r>
            <a:b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</a:t>
            </a:r>
            <a:b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Fine-Tuning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8D5F8D-B6BE-6B99-4316-A90DB17B8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22F022-211C-4882-844C-086FEA6806AA}" type="slidenum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  <a:defRPr/>
              </a:pPr>
              <a:t>57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3724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Pre-training and Fine-Tuning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FCC8D33-E119-71F3-D3B2-B1E23E4E42C3}"/>
              </a:ext>
            </a:extLst>
          </p:cNvPr>
          <p:cNvSpPr/>
          <p:nvPr/>
        </p:nvSpPr>
        <p:spPr>
          <a:xfrm>
            <a:off x="2146568" y="1762033"/>
            <a:ext cx="5492886" cy="3212043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8C59E00-2173-8719-AD36-9C7EC64254F4}"/>
              </a:ext>
            </a:extLst>
          </p:cNvPr>
          <p:cNvSpPr/>
          <p:nvPr/>
        </p:nvSpPr>
        <p:spPr>
          <a:xfrm>
            <a:off x="5265906" y="3318753"/>
            <a:ext cx="4267200" cy="244935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3CCDB-4EED-AE07-127B-A47375D44DF6}"/>
              </a:ext>
            </a:extLst>
          </p:cNvPr>
          <p:cNvSpPr txBox="1"/>
          <p:nvPr/>
        </p:nvSpPr>
        <p:spPr>
          <a:xfrm>
            <a:off x="2490279" y="1951406"/>
            <a:ext cx="48054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Pre-training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language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unsupervised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Expensive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16697E-99C1-C44C-D5AB-C1BA7F43EF75}"/>
              </a:ext>
            </a:extLst>
          </p:cNvPr>
          <p:cNvSpPr txBox="1"/>
          <p:nvPr/>
        </p:nvSpPr>
        <p:spPr>
          <a:xfrm>
            <a:off x="5599024" y="3429000"/>
            <a:ext cx="360096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Fine-tuning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Task-specific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 modification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New output layer(s)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Existing layer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31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4944F-98B2-34BF-A1FC-9E228746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812800"/>
            <a:ext cx="2245360" cy="3721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spc="-40" dirty="0">
                <a:solidFill>
                  <a:srgbClr val="FFFFFF"/>
                </a:solidFill>
              </a:rPr>
              <a:t>Generative Pretrained Transformer (GPT)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91A1-7028-E339-EA1A-CC7B353E1E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84600" y="4151948"/>
            <a:ext cx="7670800" cy="22044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Next-word prediction</a:t>
            </a:r>
          </a:p>
          <a:p>
            <a:r>
              <a:rPr lang="en-US" dirty="0"/>
              <a:t>Decoder-only (GPT-1) and then full transformer</a:t>
            </a:r>
          </a:p>
          <a:p>
            <a:r>
              <a:rPr lang="en-US" dirty="0"/>
              <a:t>Unsupervised pre-training (language modelling)</a:t>
            </a:r>
          </a:p>
          <a:p>
            <a:r>
              <a:rPr lang="en-US" dirty="0"/>
              <a:t>Supervised fine-tuning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66464-9FBA-ECAE-15F8-683DFFE0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A293C-B3FA-A3A1-11CF-D779B169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926" y="591900"/>
            <a:ext cx="6032148" cy="3117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A6EA31-17B2-BE52-3EFD-BFBE5B890F59}"/>
              </a:ext>
            </a:extLst>
          </p:cNvPr>
          <p:cNvSpPr txBox="1"/>
          <p:nvPr/>
        </p:nvSpPr>
        <p:spPr>
          <a:xfrm>
            <a:off x="4461806" y="3758479"/>
            <a:ext cx="6316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GPT-1’s decoder-only architecture, Radford et al., 2018</a:t>
            </a:r>
          </a:p>
        </p:txBody>
      </p:sp>
    </p:spTree>
    <p:extLst>
      <p:ext uri="{BB962C8B-B14F-4D97-AF65-F5344CB8AC3E}">
        <p14:creationId xmlns:p14="http://schemas.microsoft.com/office/powerpoint/2010/main" val="133771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B016-58D9-423E-B014-503FF1D9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040AA-6C13-BE5F-0B74-9BE64620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CFC2B4-237B-9E7B-A3BE-68A4999B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" y="1802039"/>
            <a:ext cx="3293323" cy="37873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15D386-085C-84C8-BB56-EE2D0C9B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525" y="1802039"/>
            <a:ext cx="7199254" cy="35394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2A3A44-8F94-D401-651F-17E060FF97FE}"/>
              </a:ext>
            </a:extLst>
          </p:cNvPr>
          <p:cNvSpPr txBox="1"/>
          <p:nvPr/>
        </p:nvSpPr>
        <p:spPr>
          <a:xfrm>
            <a:off x="6780879" y="5505384"/>
            <a:ext cx="249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Using code by Daniel Bourke</a:t>
            </a:r>
          </a:p>
        </p:txBody>
      </p:sp>
    </p:spTree>
    <p:extLst>
      <p:ext uri="{BB962C8B-B14F-4D97-AF65-F5344CB8AC3E}">
        <p14:creationId xmlns:p14="http://schemas.microsoft.com/office/powerpoint/2010/main" val="2812820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A65F-EC99-66BA-CBAB-ABEDCBF8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Bidirectional Encoder Representations from Transformers (BERT)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1FC9-5571-6D9C-6DBE-D3245489A3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Encoder-only language models prominent in </a:t>
            </a:r>
            <a:r>
              <a:rPr lang="en-US" u="sng" dirty="0"/>
              <a:t>language understanding</a:t>
            </a:r>
          </a:p>
          <a:p>
            <a:pPr lvl="1"/>
            <a:r>
              <a:rPr lang="en-US" dirty="0"/>
              <a:t>Less of a focus on generation</a:t>
            </a:r>
          </a:p>
          <a:p>
            <a:r>
              <a:rPr lang="en-US" dirty="0"/>
              <a:t>Trains by predicting masked words based on surroundings</a:t>
            </a:r>
          </a:p>
          <a:p>
            <a:pPr lvl="1"/>
            <a:r>
              <a:rPr lang="en-US" dirty="0"/>
              <a:t>Can look forward as well as backward (bidirectional)</a:t>
            </a:r>
          </a:p>
          <a:p>
            <a:r>
              <a:rPr lang="en-US" dirty="0"/>
              <a:t>In addition to these predictions, the context vectors support…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Semantic similarity</a:t>
            </a:r>
          </a:p>
          <a:p>
            <a:pPr lvl="1"/>
            <a:r>
              <a:rPr lang="en-US" dirty="0"/>
              <a:t>Embedding</a:t>
            </a:r>
          </a:p>
          <a:p>
            <a:r>
              <a:rPr lang="en-US" dirty="0"/>
              <a:t>Can require more fine-tuning than GPT</a:t>
            </a:r>
          </a:p>
          <a:p>
            <a:pPr lvl="1"/>
            <a:r>
              <a:rPr lang="en-US" dirty="0"/>
              <a:t>Not autoregressive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152FC-732B-A335-92EE-5DF16961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26" name="Picture 2" descr="Bert | Muppet Wiki | Fandom">
            <a:extLst>
              <a:ext uri="{FF2B5EF4-FFF2-40B4-BE49-F238E27FC236}">
                <a16:creationId xmlns:a16="http://schemas.microsoft.com/office/drawing/2014/main" id="{29A1004F-7E52-3BA2-DADC-E1004F471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851" y="4319081"/>
            <a:ext cx="3176309" cy="528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49B50-B15D-652E-D11F-ADAFF7AA24B0}"/>
              </a:ext>
            </a:extLst>
          </p:cNvPr>
          <p:cNvSpPr txBox="1"/>
          <p:nvPr/>
        </p:nvSpPr>
        <p:spPr>
          <a:xfrm>
            <a:off x="5194623" y="3978875"/>
            <a:ext cx="6316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BERT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843539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17232C0-0F15-4526-A8A3-C30C8FFB6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8B054-2075-CFFD-3CBA-62959CB45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526"/>
          <a:stretch/>
        </p:blipFill>
        <p:spPr>
          <a:xfrm>
            <a:off x="2016722" y="1008020"/>
            <a:ext cx="8158556" cy="42061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66464-9FBA-ECAE-15F8-683DFFE0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91DE7-4C59-7F57-6ECB-53CCE63B527F}"/>
              </a:ext>
            </a:extLst>
          </p:cNvPr>
          <p:cNvSpPr txBox="1"/>
          <p:nvPr/>
        </p:nvSpPr>
        <p:spPr>
          <a:xfrm>
            <a:off x="2937806" y="5572981"/>
            <a:ext cx="6316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Devlin et al., 2018</a:t>
            </a:r>
          </a:p>
        </p:txBody>
      </p:sp>
    </p:spTree>
    <p:extLst>
      <p:ext uri="{BB962C8B-B14F-4D97-AF65-F5344CB8AC3E}">
        <p14:creationId xmlns:p14="http://schemas.microsoft.com/office/powerpoint/2010/main" val="315459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29618A-B780-4421-AC86-35B451AF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3C5B5-0A69-4BCE-374B-87B4B58B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155" y="1007681"/>
            <a:ext cx="5724411" cy="473695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09D304-8000-4E45-EB99-72D4DC1C0E13}"/>
              </a:ext>
            </a:extLst>
          </p:cNvPr>
          <p:cNvSpPr/>
          <p:nvPr/>
        </p:nvSpPr>
        <p:spPr>
          <a:xfrm>
            <a:off x="-189240" y="-42153"/>
            <a:ext cx="5532968" cy="2328153"/>
          </a:xfrm>
          <a:prstGeom prst="roundRect">
            <a:avLst>
              <a:gd name="adj" fmla="val 273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02993"/>
            <a:ext cx="4598751" cy="18093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spc="-40" dirty="0"/>
              <a:t>Reinforcement Learning from Human Feedback (RLHF)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4621" y="2626519"/>
            <a:ext cx="4545294" cy="38909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Fine-tuning method used by models such as ChatGPT</a:t>
            </a:r>
          </a:p>
          <a:p>
            <a:r>
              <a:rPr lang="en-US" sz="2000" dirty="0"/>
              <a:t>Uses reward modelling with RL algorithms such as Proximal Policy Optimization (PPO)</a:t>
            </a:r>
          </a:p>
          <a:p>
            <a:pPr lvl="1"/>
            <a:r>
              <a:rPr lang="en-US" sz="1800" dirty="0"/>
              <a:t>Uses reward based on human preference</a:t>
            </a:r>
          </a:p>
          <a:p>
            <a:pPr lvl="1"/>
            <a:r>
              <a:rPr lang="en-US" sz="1800" dirty="0"/>
              <a:t>Uses KL divergence for constraint</a:t>
            </a:r>
          </a:p>
          <a:p>
            <a:pPr lvl="2"/>
            <a:r>
              <a:rPr lang="en-US" sz="1600" dirty="0"/>
              <a:t>Limits drift away from initial model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3573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Reward Models (RBRMs)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0051" y="1784462"/>
            <a:ext cx="4632765" cy="3037427"/>
          </a:xfrm>
        </p:spPr>
        <p:txBody>
          <a:bodyPr/>
          <a:lstStyle/>
          <a:p>
            <a:r>
              <a:rPr lang="en-US" dirty="0"/>
              <a:t>Training GPTs with GPTs</a:t>
            </a:r>
          </a:p>
          <a:p>
            <a:r>
              <a:rPr lang="en-US" dirty="0"/>
              <a:t>Like NLP-based classifiers</a:t>
            </a:r>
          </a:p>
          <a:p>
            <a:r>
              <a:rPr lang="en-US" dirty="0"/>
              <a:t>Useful for limiting undesirable content without training up a specific model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204597-AFB3-A7BA-639F-BF3A08141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141" y="1293934"/>
            <a:ext cx="6715859" cy="6039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5B412B-B688-53F8-D806-85957AE9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637" y="4737243"/>
            <a:ext cx="8284210" cy="1222147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141675-2FB3-9665-6B79-468A70754018}"/>
              </a:ext>
            </a:extLst>
          </p:cNvPr>
          <p:cNvSpPr txBox="1"/>
          <p:nvPr/>
        </p:nvSpPr>
        <p:spPr>
          <a:xfrm>
            <a:off x="2041078" y="6152999"/>
            <a:ext cx="3351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GPT-4 Technical Report, OpenAI, 2023</a:t>
            </a:r>
          </a:p>
        </p:txBody>
      </p:sp>
    </p:spTree>
    <p:extLst>
      <p:ext uri="{BB962C8B-B14F-4D97-AF65-F5344CB8AC3E}">
        <p14:creationId xmlns:p14="http://schemas.microsoft.com/office/powerpoint/2010/main" val="3231456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77001" y="4947313"/>
            <a:ext cx="7700617" cy="140903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2" name="Picture Placeholder 51" descr="Businessman thumbs up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/>
          <a:stretch/>
        </p:blipFill>
        <p:spPr>
          <a:xfrm>
            <a:off x="0" y="0"/>
            <a:ext cx="9144000" cy="4532313"/>
          </a:xfrm>
        </p:spPr>
      </p:pic>
      <p:pic>
        <p:nvPicPr>
          <p:cNvPr id="58" name="Picture Placeholder 57" descr="Businessman thumbs up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/>
          <a:stretch/>
        </p:blipFill>
        <p:spPr>
          <a:xfrm>
            <a:off x="9144000" y="4532313"/>
            <a:ext cx="3048000" cy="232568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50BA-00EB-9023-ECF7-58EA76F7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1052A-BB29-0FA1-2E78-EF35C39B455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sz="1200" dirty="0"/>
              <a:t>J. Dancker. A Brief Introduction to Recurrent Neural Networks, </a:t>
            </a:r>
            <a:r>
              <a:rPr lang="en-US" sz="1200" dirty="0">
                <a:hlinkClick r:id="rId2"/>
              </a:rPr>
              <a:t>https://towardsdatascience.com/a-brief-introduction-to-recurrent-neural-networks-638f64a61ff4</a:t>
            </a:r>
            <a:r>
              <a:rPr lang="en-US" sz="1200" dirty="0"/>
              <a:t> </a:t>
            </a:r>
          </a:p>
          <a:p>
            <a:r>
              <a:rPr lang="en-US" sz="1200" dirty="0"/>
              <a:t>A. Dertat. Applied Deep Learning – Part 3: Autoencoders, </a:t>
            </a:r>
            <a:r>
              <a:rPr lang="en-US" sz="1200" dirty="0">
                <a:hlinkClick r:id="rId3"/>
              </a:rPr>
              <a:t>https://towardsdatascience.com/applied-deep-learning-part-3-autoencoders-1c083af4d798</a:t>
            </a:r>
            <a:r>
              <a:rPr lang="en-US" sz="1200" dirty="0"/>
              <a:t> </a:t>
            </a:r>
          </a:p>
          <a:p>
            <a:r>
              <a:rPr lang="en-US" sz="1200" dirty="0"/>
              <a:t>A. Vaswani et al., Attention Is All You Need. </a:t>
            </a:r>
            <a:r>
              <a:rPr lang="en-US" sz="1200" dirty="0" err="1"/>
              <a:t>arXiv</a:t>
            </a:r>
            <a:r>
              <a:rPr lang="en-US" sz="1200" dirty="0"/>
              <a:t>, 2017. </a:t>
            </a:r>
            <a:r>
              <a:rPr lang="en-US" sz="1200" dirty="0" err="1"/>
              <a:t>doi</a:t>
            </a:r>
            <a:r>
              <a:rPr lang="en-US" sz="1200" dirty="0"/>
              <a:t>: 10.48550/ARXIV.1706.03762.</a:t>
            </a:r>
          </a:p>
          <a:p>
            <a:r>
              <a:rPr lang="en-US" sz="1200" dirty="0"/>
              <a:t>I. </a:t>
            </a:r>
            <a:r>
              <a:rPr lang="en-US" sz="1200" dirty="0" err="1"/>
              <a:t>Sutskever</a:t>
            </a:r>
            <a:r>
              <a:rPr lang="en-US" sz="1200" dirty="0"/>
              <a:t>, O. </a:t>
            </a:r>
            <a:r>
              <a:rPr lang="en-US" sz="1200" dirty="0" err="1"/>
              <a:t>Vinyals</a:t>
            </a:r>
            <a:r>
              <a:rPr lang="en-US" sz="1200" dirty="0"/>
              <a:t>, and Q. V. Le, Sequence to Sequence Learning with Neural Networks. 2014.</a:t>
            </a:r>
          </a:p>
          <a:p>
            <a:r>
              <a:rPr lang="en-US" sz="1200" dirty="0"/>
              <a:t>A. Zhang, Z. C. Lipton, M. Li, and A. J. </a:t>
            </a:r>
            <a:r>
              <a:rPr lang="en-US" sz="1200" dirty="0" err="1"/>
              <a:t>Smola</a:t>
            </a:r>
            <a:r>
              <a:rPr lang="en-US" sz="1200" dirty="0"/>
              <a:t>, Dive into Deep Learning. 2021.</a:t>
            </a:r>
          </a:p>
          <a:p>
            <a:r>
              <a:rPr lang="en-US" sz="1200" dirty="0"/>
              <a:t>J. Starmer. Transformer Neural Networks, ChatGPT’s foundation, Clearly Explained!!! </a:t>
            </a:r>
            <a:r>
              <a:rPr lang="en-US" sz="1200" dirty="0" err="1"/>
              <a:t>StatQuest</a:t>
            </a:r>
            <a:r>
              <a:rPr lang="en-US" sz="1200" dirty="0"/>
              <a:t> with Josh Starmer. YouTube. 2023. </a:t>
            </a:r>
            <a:r>
              <a:rPr lang="en-US" sz="1200" dirty="0">
                <a:hlinkClick r:id="rId4"/>
              </a:rPr>
              <a:t>https://www.youtube.com/watch?v=zxQyTK8quyY&amp;ab_channel=StatQuestwithJoshStarmer</a:t>
            </a:r>
            <a:r>
              <a:rPr lang="en-US" sz="1200" dirty="0"/>
              <a:t> </a:t>
            </a:r>
          </a:p>
          <a:p>
            <a:r>
              <a:rPr lang="en-US" sz="1200" dirty="0"/>
              <a:t>D. </a:t>
            </a:r>
            <a:r>
              <a:rPr lang="en-US" sz="1200" dirty="0" err="1"/>
              <a:t>Bahdanau</a:t>
            </a:r>
            <a:r>
              <a:rPr lang="en-US" sz="1200" dirty="0"/>
              <a:t>, K. Cho, and Y. Bengio, Neural Machine Translation by Jointly Learning to Align and Translate. 2016.</a:t>
            </a:r>
          </a:p>
          <a:p>
            <a:r>
              <a:rPr lang="en-US" sz="1200" dirty="0"/>
              <a:t>J. Simon. Large Language Models: A New Moore’s Law?, Hugging Face, 2021. </a:t>
            </a:r>
            <a:r>
              <a:rPr lang="en-US" sz="1200" dirty="0">
                <a:hlinkClick r:id="rId5"/>
              </a:rPr>
              <a:t>https://huggingface.co/blog/large-language-models</a:t>
            </a:r>
            <a:r>
              <a:rPr lang="en-US" sz="1200" dirty="0"/>
              <a:t> </a:t>
            </a:r>
          </a:p>
          <a:p>
            <a:r>
              <a:rPr lang="en-US" sz="1200" dirty="0"/>
              <a:t>A. Radford, K. Narasimhan, T. </a:t>
            </a:r>
            <a:r>
              <a:rPr lang="en-US" sz="1200" dirty="0" err="1"/>
              <a:t>Salimans</a:t>
            </a:r>
            <a:r>
              <a:rPr lang="en-US" sz="1200" dirty="0"/>
              <a:t>, I. </a:t>
            </a:r>
            <a:r>
              <a:rPr lang="en-US" sz="1200" dirty="0" err="1"/>
              <a:t>Sutskever</a:t>
            </a:r>
            <a:r>
              <a:rPr lang="en-US" sz="1200" dirty="0"/>
              <a:t>, and others, “Improving language understanding by generative pre-training,” 2018.</a:t>
            </a:r>
          </a:p>
          <a:p>
            <a:r>
              <a:rPr lang="en-US" sz="1200" dirty="0"/>
              <a:t>J. Devlin, M.-W. Chang, K. Lee, and K. Toutanova, BERT: Pre-training of Deep Bidirectional Transformers for Language Understanding. 2019.</a:t>
            </a:r>
          </a:p>
          <a:p>
            <a:r>
              <a:rPr lang="en-US" sz="1200" dirty="0"/>
              <a:t>N. Lambert, L. </a:t>
            </a:r>
            <a:r>
              <a:rPr lang="en-US" sz="1200" dirty="0" err="1"/>
              <a:t>Castricato</a:t>
            </a:r>
            <a:r>
              <a:rPr lang="en-US" sz="1200" dirty="0"/>
              <a:t>, L. von Werra, and A. </a:t>
            </a:r>
            <a:r>
              <a:rPr lang="en-US" sz="1200" dirty="0" err="1"/>
              <a:t>Havrilla</a:t>
            </a:r>
            <a:r>
              <a:rPr lang="en-US" sz="1200" dirty="0"/>
              <a:t>, “Illustrating Reinforcement Learning from Human Feedback (RLHF),” Hugging Face Blog, 2022. </a:t>
            </a:r>
            <a:r>
              <a:rPr lang="en-US" sz="1200" dirty="0">
                <a:hlinkClick r:id="rId6"/>
              </a:rPr>
              <a:t>https://asouqi.github.io/bibtex-converter/</a:t>
            </a:r>
            <a:r>
              <a:rPr lang="en-US" sz="1200" dirty="0"/>
              <a:t> </a:t>
            </a:r>
          </a:p>
          <a:p>
            <a:r>
              <a:rPr lang="en-US" sz="1200" dirty="0"/>
              <a:t>OpenAI, GPT-4 Technical Report. 2023.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7815D-E859-9A7F-D4E8-32EFC1F3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0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B016-58D9-423E-B014-503FF1D9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040AA-6C13-BE5F-0B74-9BE64620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4DD6E-DCAE-0E73-3CEF-65705F54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7234" y="1874520"/>
            <a:ext cx="3141789" cy="369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6ECF7-1364-16C4-EF78-CD955830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8525" y="1802039"/>
            <a:ext cx="7199253" cy="353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F4CFC-CB30-2136-DF1E-127D1B5A864D}"/>
              </a:ext>
            </a:extLst>
          </p:cNvPr>
          <p:cNvSpPr txBox="1"/>
          <p:nvPr/>
        </p:nvSpPr>
        <p:spPr>
          <a:xfrm>
            <a:off x="6780879" y="5505384"/>
            <a:ext cx="249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Using code by Daniel Bourke</a:t>
            </a:r>
          </a:p>
        </p:txBody>
      </p:sp>
    </p:spTree>
    <p:extLst>
      <p:ext uri="{BB962C8B-B14F-4D97-AF65-F5344CB8AC3E}">
        <p14:creationId xmlns:p14="http://schemas.microsoft.com/office/powerpoint/2010/main" val="371530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D7B68-BCB9-D062-61D4-EBCF257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9458163D-0D0A-997B-ECB7-D2542E12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21" y="532773"/>
            <a:ext cx="6891836" cy="5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8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DD3D5-A876-3E2C-CEAB-5CDE3491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C8BBD-DE35-175C-8884-788CF98A4D68}"/>
              </a:ext>
            </a:extLst>
          </p:cNvPr>
          <p:cNvSpPr txBox="1"/>
          <p:nvPr/>
        </p:nvSpPr>
        <p:spPr>
          <a:xfrm>
            <a:off x="1584960" y="853440"/>
            <a:ext cx="902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[8, 7, 2, 4, 5, 3, 2, 1] </a:t>
            </a:r>
          </a:p>
        </p:txBody>
      </p:sp>
    </p:spTree>
    <p:extLst>
      <p:ext uri="{BB962C8B-B14F-4D97-AF65-F5344CB8AC3E}">
        <p14:creationId xmlns:p14="http://schemas.microsoft.com/office/powerpoint/2010/main" val="2968985917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{8AFF1131-387E-44C5-91BF-36C924E78793}tf89117832_win32</Template>
  <TotalTime>15998</TotalTime>
  <Words>1757</Words>
  <Application>Microsoft Office PowerPoint</Application>
  <PresentationFormat>Widescreen</PresentationFormat>
  <Paragraphs>462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Avenir Next LT Pro</vt:lpstr>
      <vt:lpstr>Calibri</vt:lpstr>
      <vt:lpstr>Cambria Math</vt:lpstr>
      <vt:lpstr>ColorBlockVTI</vt:lpstr>
      <vt:lpstr>Language Generation with Neural Networks</vt:lpstr>
      <vt:lpstr>Neural Networks</vt:lpstr>
      <vt:lpstr>PowerPoint Presentation</vt:lpstr>
      <vt:lpstr>Embedding</vt:lpstr>
      <vt:lpstr>PowerPoint Presentation</vt:lpstr>
      <vt:lpstr>Nonlinearity</vt:lpstr>
      <vt:lpstr>Nonlinearity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Probability, Odds,  and Logits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 Variable Length Input?</vt:lpstr>
      <vt:lpstr>Recurrent Neural Networks (RNNs)</vt:lpstr>
      <vt:lpstr>Recurrent Neural Networks (RNN)</vt:lpstr>
      <vt:lpstr>Bidirectional RNNs</vt:lpstr>
      <vt:lpstr>Problem  Variable Length Output  &amp; Causality</vt:lpstr>
      <vt:lpstr>Example: Translation</vt:lpstr>
      <vt:lpstr>Language Generation</vt:lpstr>
      <vt:lpstr>Autoencoders? VAEs?</vt:lpstr>
      <vt:lpstr>GANs? Diffusion Models?</vt:lpstr>
      <vt:lpstr>Actually… Classification (sort of)</vt:lpstr>
      <vt:lpstr>PowerPoint Presentation</vt:lpstr>
      <vt:lpstr>Encoder-Decoders!</vt:lpstr>
      <vt:lpstr>Encoding (RNN)</vt:lpstr>
      <vt:lpstr>Preparing to Decode (RNN)</vt:lpstr>
      <vt:lpstr>Decoding (RNN)</vt:lpstr>
      <vt:lpstr>Decoding (RNN)</vt:lpstr>
      <vt:lpstr>Decoding (RNN)</vt:lpstr>
      <vt:lpstr>Decoding (RNN)</vt:lpstr>
      <vt:lpstr>Decoding (RNN)</vt:lpstr>
      <vt:lpstr>Decoding (RNN)</vt:lpstr>
      <vt:lpstr>Another Example</vt:lpstr>
      <vt:lpstr>seq2seq</vt:lpstr>
      <vt:lpstr>Transformers: more than meets the eye</vt:lpstr>
      <vt:lpstr>Positional Encoding</vt:lpstr>
      <vt:lpstr>PowerPoint Presentation</vt:lpstr>
      <vt:lpstr>Attention</vt:lpstr>
      <vt:lpstr>Keys, Values, and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Attention in Transformers</vt:lpstr>
      <vt:lpstr>Transformers: more than meets the eye</vt:lpstr>
      <vt:lpstr>Pretraining and Fine-Tuning</vt:lpstr>
      <vt:lpstr>Pre-training and Fine-Tuning</vt:lpstr>
      <vt:lpstr>Generative Pretrained Transformer (GPT)</vt:lpstr>
      <vt:lpstr>Bidirectional Encoder Representations from Transformers (BERT)</vt:lpstr>
      <vt:lpstr>PowerPoint Presentation</vt:lpstr>
      <vt:lpstr>Reinforcement Learning from Human Feedback (RLHF)</vt:lpstr>
      <vt:lpstr>Rule-based Reward Models (RBRMs)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Modelling with Neural Networks</dc:title>
  <dc:creator>Eric Zander</dc:creator>
  <cp:lastModifiedBy>Eric Zander</cp:lastModifiedBy>
  <cp:revision>24</cp:revision>
  <dcterms:created xsi:type="dcterms:W3CDTF">2023-10-14T22:19:11Z</dcterms:created>
  <dcterms:modified xsi:type="dcterms:W3CDTF">2023-10-26T01:06:34Z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